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I will lift up mine eyes unto the hills, from whence comes my help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My help comes from the LORD, which made heaven and earth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He will not suffer your foot to be moved: he that keeps you will not slumb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he that keeps Israel shall neither slumber nor sleep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The LORD is your keeper: the LORD is your shade upon your right hand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The sun shall not strike you by day, nor the moon by night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The LORD shall preserve you from all evil: he shall preserve your soul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e LORD shall preserve your going out and your coming in from this time forth, and even for evermore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690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க்கு ஒத்தாசை வரும் பர்வதங்களுக்கு நேராக என் கண்களை ஏறெடுக்கிற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ானத்தையும் பூமியையும் உண்டாக்கின கர்த்தரிடத்திலிருந்து எனக்கு ஒத்தாசை வர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உன் காலைத் தள்ளாடவொட்டார்; உன்னைக் காக்கிறவர் உறங்க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இஸ்ரவேலைக் காக்கிறவர் உறங்குவதுமில்லை தூங்குகிற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உன்னைக் காக்கிறவர்; கர்த்தர் உன் வலதுபக்கத்திலே உனக்கு நிழல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கலிலே வெயிலாகிலும், இரவிலே நிலவாகிலும் உன்னைச் சேதப்படுத்த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் உன்னை எல்லாத் தீங்குக்கும் விலக்கிக் காப்பார்; அவர் உன் ஆத்துமாவைக் காப்பாற்ற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உன் போக்கையும் உன் வரத்தையும் இதுமுதற்கொண்டு என்றைக்குங் கா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1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2026-11-02T20:53:15Z</dcterms:created>
  <dcterms:modified xsi:type="dcterms:W3CDTF">2026-11-02T20:53:15Z</dcterms:modified>
  <dc:title>சங்கீதம் : 121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