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ட்டின கற்களின் சுவரால் என் வழிகளை அடைத்துப்போட்டார், என் பாதைகளைத் தாறுமாறாக்க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ட்டின கற்களின் சுவரால் என் வழிகளை அடைத்துப்போட்டார், என் பாதைகளைத் தாறுமாறாக்க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எனக்குப் பதிவிருக்கிற கரடியும், மறைவிடங்களில் தங்குகிற சிங்கமுமாயிருக்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வழிகளை அப்புறப்படுத்தி, என்னைத் துண்டித்துப்போட்டார்; என்னை பாழாக்கிவிட்ட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மது வில்லை நாணேற்றி, என்னை அம்புக்கு இலக்காக வைத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ம்முடைய அம்பறாத்தூணியின் அம்புகளை என் உள்ளிந்திரியங்களில் படப்பண்ண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ன் ஜனத்தார் யாவருக்கும் பரியாசமும், நித்தம் அவர்கள் கின்னரப் பாடலுமா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சப்பினால் என்னை நிரப்பி, எட்டியினால் என்னை வெறிக்கச்செய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பருக்கைக் கற்களால் என் பற்களை நொறுக்கி, என்னைச் சாம்பலில் புரளப்பண்ண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ஆத்துமாவைச் சமாதானத்துக்குத் தூரமாக்கினார்; சுகத்தை மறந்த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ண்டவருடைய சினத்தின் மிலாற்றினால் உண்டான சிறுமையைக் கண்டபுருஷன் ந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பெலனும் நான் கர்த்தருக்குக் காத்திருந்த நம்பிக்கையும் அழிந்துபோயிற்று என்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ட்டியும் பிச்சுமாகிய என் சிறுமையையும் என் தவிப்பையும் நினைத்தருள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ஆத்துமா அவைகளை நினைத்து நினைத்து எனக்குள் முறிந்துபோ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ை என் மனதிலே வைத்து, நம்பிக்கைகொண்டிரு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ம் நிர்மூலமாகாதிருக்கிறது கர்த்தருடைய கிருபையே, அவருடைய இரக்கங்களுக்கு முடி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ைகள் காலைதோறும் புதியவைகள்; உமது உண்மை பெரிதாய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என் பங்கு என்று என் ஆத்துமா சொல்லும்; ஆகையால் அவரிடத்தில் நம்பிக்கைகொண்டிருப்ப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மக்குக் காத்திருக்கிறவர்களுக்கும் தம்மைத் தேடுகிற ஆத்துமாவுக்கும் கர்த்தர் நல்லவ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இரட்சிப்புக்கு நம்பிக்கையோடு காத்திருக்கிறது நல்ல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ன் இளம்பிராயத்தில் நுகத்தைச் சுமக்கிறது மனுஷனுக்கு நல்ல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னை வெளிச்சத்திலே அல்ல, இருளிலே அழைத்து நடத்திவந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ே அதைத் தன்மேல் வைத்தாரென்று அவன் தனித்திருந்து மெளனமாயிருக்க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ம்பிக்கைக்கு இடமுண்டோ என்று தன் வாயைத் தூளில் நுழுந்துவான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ன்னை அடிக்கிறவனுக்குத் தன் கன்னத்தைக் காட்டி, நிந்தையால் நிறைந்திருப்பான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ண்டவர் என்றென்றைக்கும் கைவிடமாட்ட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 சஞ்சலப்படுத்தினாலும் தமது மிகுந்த கிருபையின்படி இரங்குவ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மனப்பூர்வமாய் மனுபுத்திரரைச் சிறுமையாக்கிச் சஞ்சலப்படுத்துகிற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வன் பூமியில் சிறைப்பட்டவர்கள் யாவரையும் தன் கால்களின்கீழ் நசுக்குகிறதைய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னதமானவரின் சமுகத்தில் மனுஷருடைய நியாயத்தைப் புரட்டுகிறதைய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னுஷனை அவனுடைய வழக்கிலே மாறுபாடாக்குகிறதையும், ஆண்டவர் காணாதிருப்பாரோ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ண்டவர் கட்டளையிடாதிருக்கக் காரியம் சம்பவிக்கும் என்று சொல்லுகிறவன் யார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தமது கையை எனக்கு விரோதமாகவே நித்தமும் திருப்பி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ன்னதமானவருடைய வாயிலிருந்து தீமையும் நன்மையும் புறப்படுகிறதில்லையோ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யிருள்ள மனுஷன் முறையிடுவானேன்? அவன் தன் பாவத்துக்கு; வரும் தண்டனையைக்குறித்து முறையிடுகிறதென்ன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ாம் நம்முடைய வழிகளைச் சோதித்து ஆராய்ந்து, கர்த்தரிடத்தில் திரும்பக்கடவ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ம் நம்முடைய கைகளோடுங்கூட நம்முடைய இருதயத்தையும் பரலோகத்திலிருக்கிற தேவனிடத்திற்கு ஏறெடுக்கக்கடவ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ங்கள் துரோகஞ்செய்து, கலகம் பண்ணினோம்; ஆகையால் தேவரீர் மன்னியாதிருந்தீ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ேவரீர் கோபத்தால் மூடிக்கொண்டு, எங்களைத் தப்பவிடாமல் பின் தொடர்ந்து கொன்றீ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ஜெபம் உட்பிரவேசிக்கக் கூடாதபடிக்கு உம்மை மேகத்தால் மூடிக்கொண்டீ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ஜனங்களுக்குள்ளே எங்களைக் குப்பையும் அருவருப்புமாக்கினீ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ங்கள் பகைஞர் எல்லாரும் எங்களுக்கு விரோதமாய்த் தங்கள் வாயைத் திற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ிகிலும் படுகுழியும் பாழ்க்கடிப்பும் சங்காரமும் எங்களுக்கு நேரிட்ட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சதையையும் என் தோலையும் முற்றலாக்கினார்; என் எலும்புகளை நொறுக்கின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என் ஜனமாகிய குமாரத்தி அடைந்த கேட்டினிமித்தம் என் கண்களிலிருந்து நீர்க்கால்கள் பாய்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கர்த்தர் பரலோகத்திலிருந்து நோக்கிப்பார்க்குமட்டும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என் கண் இடைவிடாமல் ஓய்வின்றிச் சொரி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என் நகரத்தினுடைய குமாரத்திகள் அனைவரினிமித்தமும், என் கண் என் ஆத்துமாவுக்கு நோவுண்டாக்குகிற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முகாந்தரம் இல்லாமல் என்னைப் பகைக்கிறவர்கள் என்னை ஒரு பட்சியைப் போல வேட்டையாட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காவற்கிடங்கிலே என் பிராணனை ஒடுக்கி, என்மீதில் கல்லை வைத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தண்ணீர் என் தலையின்மேல் புரண்டது; நாசமானேன் என்ற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மகா ஆழமான கிடங்கிலிருந்து, கர்த்தாவே, உம்முடைய நாமத்தைப் பற்றிக் கூப்பிட்ட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என் சத்தத்தைக் கேட்டீர்; என் பெருமூச்சுக்கும் என் கூப்பிடுதலுக்கும் உமது செவியை அடைத்துக்கொள்ளாதேய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நான் உம்மை நோக்கிக் கூப்பிட்ட நாளிலே நீர் அணுகி: பயப்படாதே என்றீ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எனக்கு விரோதமாகக் கொத்தளங்கட்டி, கசப்பினாலும் வருத்தத்தினாலும் என்னை வளைத்துகொண்ட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ஆண்டவரே, என் ஆத்துமாவின் வழக்கை நடத்தினீர்; என் பிராணனை மீட்டுக்கொண்டீ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கர்த்தாவே, எனக்கு உண்டான அநியாயத்தைக் கண்டீர்; என் நியாயத்தைத் தீர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வர்களுடைய எல்லாக் குரோதத்தையும், அவர்கள் எனக்கு விரோதமாக நினைத்த எல்லா நினைவுகளையும் கண்டீ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கர்த்தாவே, அவர்கள் நிந்திக்கும் நிந்தையையும், அவர்கள் எனக்கு விரோதமாய் நினைத்த எல்லா நினைவுகளையும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எனக்கு விரோதமாய் எழும்பினவர்களின் வாய்மொழிகளையும், அவர்கள் நாள்முழுதும் எனக்கு விரோதமாய் யோசிக்கும் யோசனைகளையும் கேட்டீ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அவர்கள் உட்கார்ந்திருப்பதையும் அவர்கள் எழுந்திருப்பதையும் நோக்கிப்பாரும்; நான் அவர்களுடைய பாடலாயிருக்கிற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கர்த்தாவே, அவர்கள் கைகள் செய்த கிரியைகளுக்குத்தக்கதாக அவர்களுக்குப் பலன் அளிப்பீ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வர்களுக்கு இருதய வேதனையைக் கொடுப்பீர், உம்முடைய சாபம் அவர்கள் மேல் இருக்க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கோபமாய் அவர்களைப் பின் தொடர்ந்து கர்த்தருடைய வானங்களின் கீழ் இராதபடிக்கு அவர்களை அழித்துவிடுவீ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ர்வகாலத்தில் செத்துக்கிடக்கிறவர்களைப்போல என்னை இருளான இடங்களில் கிடக்கப்பண்ணி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ுறப்படக் கூடாதபடி என்னைச் சூழவேலியடைத்தார்; என் விலங்கைப் பாரமாக்கி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சத்தமிட்டுக் கூப்பிட்டாலும், என் ஜெபத்துக்கு வழியை அடைத்துப்போட்ட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యన నా మార్గములకు అడ్డముగా చెక్కుడురాళ్లు కట్టియున్నాడు నేను పోజాలకుండ నా త్రోవలను కట్టివ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ా ప్రాణమునకు ఆయన పొంచియున్న ఎలుగుబంటి వలె ఉన్నాడు చాటైన చోటులలోనుండు సింహమువలె ఉ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ాకు త్రోవలేకుండచేసి నా యవయవములను విడదీసి యున్నాడు నాకు దిక్కు లేకుండ చేసియ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ిల్లు ఎక్కుపెట్టి బాణమునకు గురిగా ఆయన నన్ను నిలువబెట్టియ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తన అంబులపొదిలోని బాణములన్నియు ఆయన నా ఆంత్రములగుండ దూసిపోజ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ావారికందరికి నేను అపహాస్యాస్పదముగా ఉన్నాను దినమెల్ల వారు పాడునట్టి పాటలకు నేను ఆస్పదుడ న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చేదువస్తువులు ఆయన నాకు తినిపించెను మాచిపత్రి ద్రావకముచేత నన్ను మత్తునిగా చేస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రాళ్లచేత నా పండ్లు ఊడగొట్టెను బుగ్గిలో నన్ను పొర్ల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ెమ్మదికిని నాకును ఆయన బహు దూరము చేసి యున్నాడు మేలు ఎట్టిదో నేను మరచి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ేను ఆయన ఆగ్రహదండముచేత బాధ ననుభవించిన నరుడ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ాకు బలము ఉడిగెను అనుకొంటిని యెహోవాయందు నాకిక ఆశలు లేవన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ా శ్రమను నా దురవస్థను నేను త్రాగిన మాచి పత్రిని చేదును జ్ఞాపకము చేసి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ఎడతెగక నా ఆత్మ వాటిని జ్ఞాపకము చేసికొని నాలో క్రుంగియున్నది అది నీకింకను జ్ఞాపకమున్నది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ేను దీని జ్ఞాపకము చేసికొనగా నాకు ఆశ పుట్ట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యెహోవా కృపగలవాడు ఆయన వాత్సల్యత యెడతెగక నిలుచునది గనుక మనము నిర్మూలము కాకున్నవార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అనుదినము నూతనముగా ఆయనకు వాత్సల్యత పుట్టు చున్నది నీవు ఎంతైన నమ్మదగినవాడ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యెహోవా నా భాగమని నేననుకొనుచున్నాను ఆయనయందు నేను నమి్మక యుంచుకొన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తన్ను ఆశ్రయించువారియెడల యెహోవా దయా ళుడు తన్ను వెదకువారియెడల ఆయన దయచూపు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నరులు ఆశకలిగి యెహోవా అనుగ్రహించు రక్షణ కొరకు ఓపికతో కనిపెట్టుట మంచి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¸°వనకాలమున కాడి మోయుట నరునికి 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యన కటిక చీకటిలోనికి దారి తీసి దానిలో నన్ను నడిపిం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తనిమీద దానిని మోపినవాడు యెహోవాయే. గనుక అతడు ఒంటరిగా కూర్చుండి మౌనముగా ఉండ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నిరీక్షణాధారము కలుగునేమో యని అతడు బూడిదెలో మూతి పెట్ట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అతడు తన్ను కొట్టువానితట్టు తన చెంపను త్రిప్ప వలెను. అతడు నిందతో నింపబడవల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ప్రభువు సర్వకాలము విడనాడ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ఆయన బాధపెట్టినను తన కృపాసమృద్ధినిబట్టి జాలి ప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హృదయపూర్వకముగా ఆయన నరులకు విచారము నైనను బాధనైనను కలుగజేయ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దేశమునందు చెరపట్టబడినవారినందరిని కాళ్లక్రింద త్రొక్కుట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మహోన్నతుని సన్నిధిని నరులకు న్యాయము తొల గించుట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ఒకనితో వ్యాజ్యెమాడి వానిని పాడుచేయుటయు ప్రభువు మెచ్చుకార్యములు క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ప్రభువు సెలవులేనిది మాట యిచ్చి నెరవేర్చగలవా డెవ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ాటి మాటికి దినమెల్ల ఆయన నన్ను దెబ్బలు కొట్టుచ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మహోన్నతుడైన దేవుని నోటనుండి కీడును మేలును బయలు వెళ్లును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సజీవులేల మూల్గుదురు? నరులు తమ పాపశిక్షనుబట్టి ఏల మూల్గుదుర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మన మార్గములను పరిశోధించి తెలిసికొని మనము యెహోవాతట్టు తిరుగుద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ఆకాశమందున్న దేవునితట్టు మన హృదయమును మన చేతులను ఎత్తికొంద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మేము తిరుగుబాటు చేసినవారము ద్రోహులము నీవు మమ్మును క్షమింప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కోపము ధరించుకొనినవాడవై నీవు మమ్మును తరుము చున్నావు దయ తలచక మమ్మును చంపుచ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మా ప్రార్థన నీయొద్ద చేరకుండ నీవు మేఘముచేత నిన్ను కప్పుకొనియ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జనముల మధ్య మమ్మును మష్టుగాను చెత్తగాను పెట్టి య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మా శత్రువులందరు మమ్మును చూచి యెగతాళి చేస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భయమును గుంటయు పాడును నాశనమును మాకు తటస్థించి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యన నా మాంసమును నా చర్మమును క్షీణింప జేయుచున్నాడు. నా యెముకలను విరుగగొట్టుచ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నా జనులకు కలిగిన నాశనమును నేను చూడగా నా కన్నీరు ఏరులై పార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యెహోవా దృష్టియుంచి ఆకాశమునుండి చూచు వర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నా కన్నీరు ఎడతెగక కారుచ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నా పట్టణపు కుమార్తెలనందరిని చూచుచు నేను దుఃఖాక్రాంతుడన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ఒకడు పక్షిని తరుమునట్లు శత్రువులు నిర్నిమిత్తముగా నన్ను వెనువెంట తరుమ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వారు చెరసాలలో నా ప్రాణము తీసివేసిరి నాపైన రాయి యుంచ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నీళ్లు నా తలమీదుగా పారెను నాశనమైతినని నేనన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యెహోవా, అగాధమైన బందీగృహములోనుండి నేను నీ నామమునుబట్టి మొరలి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నీవు నా శబ్దము ఆలకించితివి సహాయముకొరకు నేను మొఱ్ఱపెట్టగా చెవిని మూసికొన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నేను నీకు మొరలిడిన దినమున నీవు నాయొద్దకు వచ్చితివి భయపడకుమి అని నీవు చెప్ప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ాకు అడ్డముగా కంచె వేసియున్నాడు విషమును మాచిపత్రిని నా చుట్టు మొలిపించి య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ప్రభువా, నీవు నా ప్రాణవిషయమైన వ్యాజ్యెము లను వాదించితివి నా జీవమును విమోచి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యెహోవా, నాకు కలిగిన అన్యాయము నీవు చూచి యున్నావు నా వ్యాజ్యెము తీర్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పగతీర్చుకొనవలెనని వారు నామీద చేయు ఆలోచన లన్నియు నీవెరుగ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యెహోవా, వారి దూషణయు వారు నామీద చేయు ఆలోచనలన్ని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నామీదికి లేచినవారు పలుకు మాటలును దినమెల్ల వారు నామీద చేయు ఆలోచనయు నీవు వినియ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వారు కూర్చుండుటను వారు లేచుటను నీవు కని పెట్టుము నేను వారి పాటలకు ఆస్పదమ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యెహోవా, వారి చేతిక్రియనుబట్టి నీవు వారికి ప్రతీ కారము చేయ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వారికి హృదయకాఠిన్యము నిత్తువు వారిని శపించ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నీవు కోపావేశుడవై వారిని తరిమి యెహోవాయొక్క ఆకాశముక్రింద నుండకుండ వారిని నశింపజేయ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పూర్వకాలమున చనిపోయినవారు నివసించునట్లు ఆయన చీకటిగల స్థలములలో నన్ను నివసింపజేసి య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ఆయన నా చుట్టు కంచె వేసియున్నాడు నేను బయలు వెళ్లకుండునట్లు బరువైన సంకెళ్లు నాకు వేసియ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ేను బతిమాలి మొరలిడినను నా ప్రార్థన వినబడకుండ తన చెవి మూసికొని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2026-09-07T01:50:48Z</dcterms:created>
  <dcterms:modified xsi:type="dcterms:W3CDTF">2026-09-07T01:50:48Z</dcterms:modified>
  <dc:title>విలాపవాక్యములు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