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டபடிகளுக்குப்பின்பு, ராஜாவாகிய அகாஸ்வேரு அம்மெதாத்தாவின் குமாரனாகிய ஆமான் என்னும் ஆகாகியனை மேன்மைப்படுத்தி, தன்னிடத்திலிருக்கிற சகல பிரபுக்களுக்கும் மேலாக அவனுடைய ஆசனத்தை உயர்த்தி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ராஜாவின் அரமனை வாசலிலிருக்கிற ராஜாவின் ஊழியக்காரரெல்லாரும் ஆமானை வணங்கி நமஸ்கரித்து வந்தார்கள்; அவனுக்கு இப்படிச் செய்யவேண்டும் என்று ராஜா கட்டளையிட்டிருந்தான்; ஆனாலும் மொர்தெகாய் அவனை வணங்கவுமில்லை, நமஸ்கரிக்கவ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வின் அரமனை வாசலிலிருக்கிற ராஜாவின் ஊழியக்காரர் மொர்தெகாயைப் பார்த்து: நீ ராஜாவின் கட்டளையை மீறுகிறது என்ன என்று கே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அவர்கள் நாளுக்குநாள் அவனுடனே சொல்லியும், அவன் தங்களுக்குச் செவிகொடாதபோது, தான் யூதனென்று அவன் அவர்களுக்கு அறிவித்திருந்தபடியால், மொர்தெகாயின் சொற்கள் நிலைநிற்குமோ என்று பார்க்கிறதற்கு அதை ஆமானுக்கு அற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மான் மொர்தெகாய் தன்னை வணங்கி நமஸ்கரியாததைக் கண்டபோது, மூர்க்கம் நிறைந்தவன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மான் மொர்தெகாய் தன்னை வணங்கி நமஸ்கரியாததைக் கண்டபோது, மூர்க்கம் நிறைந்தவன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மொர்தெகாயின்மேல் மாத்திரம் கைபோடுவது அவனுக்கு அற்பக் காரியமாகக் கண்டது; மொர்தெகாயின் ஜனங்கள் இன்னாரென்று ஆமானுக்கு அறிவிக்கப்பட்டிருந்தபடியால் அகாஸ்வேருவின் ராஜ்யமெங்கும் இருக்கிற மொர்தெகாயின் ஜனமாகிய யூதரையெல்லாம் சங்கரிக்க அவன் வகைதேட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அகாஸ்வேருவின் பன்னிரண்டாம் வருஷம் நிசான் மாதமாகிய முதலாம் மாதத்திலே ஆமானுக்கு முன்பாகப் பூர் என்னப்பட்ட சீட்டு ஒவ்வொரு நாளையும் ஒவ்வொருமாதத்தையும் குறித்துப் போடப்பட்டு, ஆதார் மாதமான பன்னிரண்டாம் மாதத்தின்மேல் விழ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ஆமான் அகாஸ்வேரு ராஜாவை நோக்கி உம்முடைய ராஜ்யத்தின் சகல நாடுகளிலுமுள்ள ஜனங்களுக்குள்ளே ஒருவித ஜனங்கள் சிதறுண்டு பரம்பியிருக்கிறார்கள்; அவர்களுடைய வழக்கங்கள் சகல ஜனங்களுடைய வழக்கங்களுக்கும் விகற்பமாயிருக்கிறது; அவர்கள் ராஜாவின் கட்டளைகளைக் கைக்கொள்ளுகிறதில்லை; ஆகையால் அவர்களை இப்படி விட்டிருக்கிறது ராஜாவுக்கு நியாயம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ுக்குச் சம்மதியானால், அவர்களை அழிக்கவேண்டுமென்று எழுதி அனுப்பவேண்டியது; அப்பொழுது நான் ராஜாவின் கஜானாவிலே கொண்டுவந்து செலுத்த பதினாயிரம் தாலந்து வெள்ளியை எண்ணிக் காரியக்காரர் கையில்கொடுப்ப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தன் கையிலிருக்கிற தன் மோதிரத்தைக் கழற்றி, அதை ஆகாகியனான அம்மெதாத்தாவின் குமாரனும் யூதரின் சத்துருவுமாகிய ஆமானிடத்தில் கொ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மானை நோக்கி: அந்த வெள்ளியை நீ வைத்துக்கொள்; அந்த ஜனத்துக்கு உன் இஷ்டப்படி செய்யலா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லாம் மாதம் பதின்மூன்றாந்தேதியிலே, ராஜாவின் சம்பிரதிகள் அழைக்கப்பட்டார்கள்; ஆமான் கற்பித்தபடியெல்லாம் ராஜாவின் தேசாதிபதிகளுக்கும், ஒவ்வொரு நாட்டின்மேல் வைக்கப்பட்டிருந்த துரைகளுக்கும், ஒவ்வொரு ஜனத்தின் பிரபுக்களுக்கும், அந்தந்த நாட்டில் வழங்கும் அட்சரத்திலும், அந்தந்த ஜாதியார் பேசும் பாஷையிலும் எழுதப்பட்டது; ராஜாவாகிய அகாஸ்வேருவின்பேரால் அது எழுதப்பட்டு, ராஜாவின் மோதிரத்தினால் முத்திரை போட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ார் மாதமான பன்னிரண்டாம் மாதம் பதின்முன்றாந்தேதியாகிய ஒரேநாளிலே சிறியோர் பெரியோர் குழந்தைகள் ஸ்திரீகள் ஆகிய சகல யூதரையும் அழித்துக் கொன்று நிர்மூலமாக்கவும் அவர்களைக் கொள்ளையிடவும், அஞ்சற்காரர் கையிலே ராஜாவின் நாடுகளுக்கெல்லாம் கட்டளைகள் அனுப்ப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ுக்கு ஆயத்தப்பட்டிருக்கவேண்டும் என்று சகல ஜனங்களுக்கும் கூறி அறிவிக்கிறதற்காகக் கொடுக்கப்பட்ட கட்டளையின் நகல் இதுவே, இது ஒவ்வொரு நாட்டிலும் பிரசித்தம்பண்ண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அஞ்சற்காரர் ராஜாவின் உத்தரவினால் தீவிரமாய்ப் புறப்பட்டுப்போனார்கள்; அந்தக் கட்டளை சூசான் அரமனையில் பிறந்தது. ராஜாவும் ஆமானும் குடிக்கும்படி உட்கார்ந்தார்கள்; சூசான் நகரம் கலங்க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न बातों के बाद राजा क्षयर्ष ने अगामी हम्मदाता के पुत्र हामान को उच्च पद दिया, और उसको महत्व दे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लिये उसके साथी हाकिमों के सिंहासनों से ऊंचा सिंहासन ठहर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राजा के सब कर्मचारी जो राजभवन के फाटक में रहा करते थे, वे हामान के साम्हने झुककर दण्डवत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े थे क्योंकि राजा ने उसके विषय ऐसी ही आज्ञा दी थी; परन्तु मोर्दकै न तो झुकता था और न उसको दण्डव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राजा के कर्मचारी जो राजभवन के फाटक में रहा करते थे, उन्होंने मोर्दकै से पूछ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ू राजा की आज्ञा क्यों उलंघन करता है? जब वे उस से प्रतिदिन ऐसा ही कहते रहे, और उसने उनकी एक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नी, तब उन्होंने यह देखने की इच्छा से कि मोर्दकै की यह बात चलेगी कि नहीं, हामान को बता दिया; उस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उन को बता दिया था कि मैं यहूदी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हामान ने देखा, कि मोर्दकै नहीं झुकता, और न मुझ को दण्डवत करता है, तब हामान बहुत ही क्रोध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ने केवल मोर्दकै पर हाथ चलाना अपनी मर्यादा के नीचे जाना। क्योंकि उन्होंने हामान को यह बता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, कि मोर्दकै किस जाति का है, इसलिये हामान ने क्षयर्ष के साम्राज्य में रहने वाले सारे यहूदि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मोर्दकै की जाति जानकर, विनाश कर डालने की युक्ति निका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राजा क्षयर्ष के बारहवें वर्ष के नीसान नाम पहिले महीने में, हामान ने अदार नाम बारहवें महीने तक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एक दिन और एक एक महीने के लिये “पूर” अर्थात चिट्ठी अपने साम्हने डलव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हामान ने राजा क्षयर्ष से कहा, तेरे राज्य के सब प्रान्तों में रहने वाले देश देश के लोग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ध्य में तितर बितर और छिटकी हुई एक जाति है, जिसके नियम और सब लोगों के नियमों से भिन्न हैं;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े कानून पर नहीं चलते, इसलिये उन्हें रहने देना राजा को लाभदायक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दि राजा को स्वीकार हो तो उन्हें नष्ट करने की आज्ञा लिखी जाए, और मैं राज के भणडारियों के हाथ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भणडार में पहुंचाने के लिये, दस हजार किक्कार चान्दी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राजा ने अपनी अंगूठी अपने हाथ से उतार कर अगागी हम्मदाता के पुत्र हामान को, जो यहूदियों का वै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 दे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राजा ने हामान से कहा, वह चान्दी तुझे दी गई है, और वे लोग भी, ताकि तू उन से जैसा तेरा जी चाह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ैसा ही व्यवहार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ों उसी पहिले महीने के तेरहवें दिन को राजा के लेखक बुलाए गए, और हामान की आज्ञा के अनुसार राज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अधिपतियों, और सब प्रान्तों के प्रधानों, और देश देश के लोगों के हाकिमों के लिये चिट्ठियां, एक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ान्त के अक्षरों में, और एक एक देश के लोगों की भाषा में राजा क्षयर्ष के नाम से लिखी गई; और उ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ी अंगूठी की छाप लगाई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राज्य के सब प्रान्तों में इस आशय की चिट्ठियां हर डाकियों के द्वारा भेजी गई कि एक ही दिन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अदार नाम बारहवें महीने के तेरहवें दिन को, क्या जवान, क्या बूढ़ा, क्या स्त्री, क्या बालक,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ूदी विध्वंसघात और नाश किए जाएं; और उनकी धन सम्मत्ति लूट ली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उस आज्ञा के लेख की नकलें सब प्रान्तों में खुली हुई भेजी गई कि सब देशों के लोग उस दिन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ैयार हो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ह आज्ञा शूशन गढ़ में दी गई, और डाकिए राजा की आज्ञा से तुरन्त निकल गए। और राजा और हामान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ेवनार में बैठ गए; परन्तु शूशन नगर में घबराहट फैल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2026-10-21T09:37:01Z</dcterms:created>
  <dcterms:modified xsi:type="dcterms:W3CDTF">2026-10-21T09:37:01Z</dcterms:modified>
  <dc:title>एस्तेर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