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ிப் பிரகாசி; உன் ஒளிவந்தது, கர்த்தருடைய மகிமை உன்மேல் உதி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ெளிச்சத்தினிடத்துக்கு ஜாதிகளும், உதிக்கிற உன் ஒளியினிடத்துக்கு ராஜாக்களும் நடந்துவர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கத்தைப்போலவும் தங்கள் பலகணித்துவாரங்களுக்குத் தீவிரிக்கிற புறாக்களைப்போலவும் பறந்துவருகிற இவர்கள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கத்தைப்போலவும் தங்கள் பலகணித்துவாரங்களுக்குத் தீவிரிக்கிற புறாக்களைப்போலவும் பறந்துவருகிற இவர்கள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ைச் சேவிக்காத ஜாதியும் ராஜ்யமும் அழியும்; அந்த ஜாதிகள் நிச்சயமாய்ப் பாழ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জাতিগুলি তোমার রয়োজনীয় সব কিছুই দেবে| তুমি হবে মাতৃদু3পাযী শিশুর মতো| কিন্তু তুমি রাজার ধ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ান’ করবে| তখন তুমি বুঝবে যে তিনি আমি, প্রভু, যিনি তোমাকে রক্ষা করেন| তুমি জানতে পারবে যাকোবের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োমার পরিত্র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এখন তোমার তামা রয়েছে| আমি তোমাকে সোনা এনে দেব| এখন তোমার লোহা রয়েছে| আমি তোমাকে দেব রূপ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ঠকে তামায পরিণত করব| আমি তোমার পাথরকে লোহাতে পরিণত করব| আমি তোমার শাস্তিকে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ান্তরিত করব| এখন তোমাকে লোকরা কষ্ট দিলেও পরে তারাই তোমার জন্য ভাল ভাল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োমার দেশে আর কখনও হিংসাত্মক ঘটনার খবর থাকবে না| লোকে আর তোমাকে বা তোমার দেশকে আক্রমণ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োমার প্রাচীর সমূহের নাম দেবে ‘পরিত্রাণ’ এবং তোমার ফটকগুলির নাম দেবে ‘প্রশংস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দিনের বেলায় সূর্য় আর কখনও তোমার আলো হবে না| রাত্রে আর কখনও চাঁদ তোমার আলো হবে না| কারণ 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চির কালের আলো| তোমার ঈশ্বরই তোমার জ্যো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ার ‘সূর্য়’ কখনও অস্তমিত হবে না| তোমার ‘চাঁদ’ আর কখনও অন্ধকার হবে না| কারণ প্রভু চির 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োমার আলো হবেন এবং শোকের সময় শেষ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তোমার সব লোক ভাল হবে| তারা পৃথিবীকে চির কালের জন্য পাবে| তাদের আমি সৃষ্টি করেছি| তা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হাতে গড়ে তোলা চমত্কার বৃ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জেরুশালেম, আমার আলো উঠে পড়! তোমার আলো (ঈশ্বর) আসছেন| তোমার উপর প্রভুর মহিমা প্রতিভা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ব চাইতে ছোট্ট পরিবার হবে বড় পরিবারগোষ্ঠী| ক্ষুদ্রতম পরিবার হবে শক্তিশালী জাতি| সঠিক সময়ে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দ্রুত চলে আসব| আমি এই সব ঘটনাগুলো ঘট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ন্ধকার পৃথিবীকে ঢেকে দিয়েছে| লোকরা অন্ধকারাচ্ছন্ন| কিন্তু প্রভু তোমার উপর তাঁর কিরণ বিকী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 তাঁর মহিমা তোমার উপর দেখ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ব জাতি তোমার আলোর কাছে আসবে| রাজারাও তোমার উজ্জ্বল আলোর (ঈশ্বর) কাছ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র চার পাশে দেখো! দেখ, লোকরা তোমার চারপাশে জড়ো হচ্ছে এবং তোমার কাছে আসছে| তোমার পুত্র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দূর দূরান্ত থেকে কন্যারাও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ভবিষ্যতে এসব ঘটবে এবং সেই সময় তুমি তোমার লোকদের দেখতে পাবে| তোমার মুখে সুখের বহিঃপ্রকাশ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তুমি ভীত হলেও পরে উচ্ছসিত হয়ে উঠবে| সাগর পারের সমস্ত ধনসম্পদ তোমার সামনে রাখা হবে| জাতিসম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সম্পদও তোমার কাছে পৌঁছ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িদিযন ও ঐফা থেকে উটের দল তোমার জমি পার হবে| শিবা থেকে দীর্ঘ উটের সারি আসবে তোমার কাছে| তারা ব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ে সোনা ও ধূপ| তারা প্রভুর প্রশংসা করে গান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কেদরের সমস্ত মেষকে একত্রিত করে তোমাকে এনে দেবে| নবাযোত থেকে তারা মেষও আনবে| তুমি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েদীতে নৈবেদ্য হিসাবে দেবে| এবং আমি তা গ্রহণ করব| আমি আমার মন্দির আরও সুন্দর করে বানিয়ে তু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ের দিকে তাকাও| আকাশে দ্রুত পার হয়ে যাওয়া মেঘের মতো তারা তোমার দিকে অগ্রসর হচ্ছে| তারা হল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ুত বাসায উড়ে যাওয়া ঘুঘু পাখীদ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ূরবর্তী এলাকায লোকরা আমার জন্য অপেক্ষা করছে| বিশাল যাত্রীবাহী জাহাজগুলি জলযাত্রার জন্য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জাহাজগুলি তোমাদের ছেলেমেয়েদের দূরদেশ থেকে আনার প্রতিক্ষায রয়েছে| তারা তাদের ঈশ্বর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একজনকে শ্রদ্ধা জানানোর জন্য সোনা এবং রূপো নিয়ে আসবে| প্রভু তোমাদের জন্য চমত্কার ক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অন্য দেশের ছেলেমেয়েরা তোমাদের প্রাচীরগুলো আবার গড়ে তুলবে| তাদের রাজারা তোমাদের সেবা করবে| “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তোমাদের উপর রুদ্ধ ছিলাম, তখন আমি তোমাদের শাস্তি দিয়েছিলাম| কিন্তু এখন তোমরা আমার স্বপক্ষে,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জন্য করুণাময়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র ফটক সব সময় খোলা থাকবে| সেগুলি দিনরাত কখনই বন্ধ হবে না| সব জাতি ও রাজারা তোমাক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দ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োন জাতি বা দেশ যদি তোমার সেবা না করে তবে তারা ধ্বংস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িবানোনের সব মহত্‌ দ্রব্যই তুমি পাবে| লোকরা তোমাকে পাইন, ফার ও সাইপ্রাসের মতো মূল্যবান গাছ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গাছগুলি জেরুশালেমে আমার জেরুশালেমস্থিত উপাসনাগৃহকে আরও সুন্দর করে তৈরি করতে ব্যবহৃত হব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টা আমার সিংহাসনের সামনে চৌকির মতো হবে| এবং আমি এই জায়গাটিকে যথেষ্ট সম্মান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ীতে যারা তোমাকে কষ্ট দিয়েছে তারা এখন তোমার সামনে মাথা নত করবে| অতীতে যারা তোমাকে ঘৃণা ক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খন তোমার পায়ে মাথা নত করবে| তারা তোমাকে ডাকবে, ‘প্রভুর নগরী!’ ‘ইস্রায়েলের পবিত্র এক 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তুমি আর কখনও পরিত্যক্ত হবে না| তুমি পুনরায় ঘৃণার পাত্র হবে না| তুমি কখনও শূন্য হবে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চির কালের জন্য মহান করে দেব| তুমি চির কালের জন্য এখন থেকেই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2026-10-21T04:47:31Z</dcterms:created>
  <dcterms:modified xsi:type="dcterms:W3CDTF">2026-10-21T04:47:31Z</dcterms:modified>
  <dc:title>যিশাইয়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