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1000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ெட்கப்பட்டுப் போவதில்லை ஒருபோதும்
வெட்கப்பட்டுப் போவதில்லை ஒருநாளும்
வெட்கப்பட்டுப் போவதில்லை இயேசு இருப்பதால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என்னோடு இருப்பதால்
இயேசு என்னோடு நடப்பதால்
இயேசு என்னோடு வசிப்பதால்
வெட்கப்பட்டுப் போவதில்லை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 (8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5">
  <a:themeElements>
    <a:clrScheme name="Theme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2026-11-01T00:42:15Z</dcterms:created>
  <dcterms:modified xsi:type="dcterms:W3CDTF">2026-11-01T00:42:15Z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