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பலாதானின் குமாரனாகிய மெரோதாக்பலாதான் என்னும் பாபிலோனின் ராஜா, எசேக்கியா வியாதிப்பட்டிருந்து ஆரோக்கியமானதைக் கேள்விப்பட்டு அவனிடத்திற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சேக்கியா அவர்களைக் கண்டு சந்தோஷப்பட்டு, தன் பொக்கிஷசாலையையும், வெள்ளியையும், பொன்னையும், கந்தவர்க்கங்களையும், நல்ல பரிமளதைலத்தையும் தன் ஆயுதசாலை அனைத்தையும், தன் பொக்கிஷசாலைகளில் உள்ளதெல்லாவற்றையும் அவர்களுக்குக் காண்பித்தான்; எசேக்கியா தன் அரமனையிலும், தன் ராஜ்யத்திலேயும் அவர்களுக்குக் காண்பியாதப் பொருள் ஒன்ற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ஏசாயா தீர்க்கதரிசி எசேக்கியா ராஜாவினிடத்தில் வந்து அந்த மனுஷர் என்ன சொன்னார்கள்,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என்னிடத்திற்கு வந்தார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: உம்முடைய வீட்டில் என்னத்தைப் பார்த்தார்கள் என்று கேட்டான். அதற்கு எசேக்கியா என் வீட்டிலுள்ளதெ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ஏசாயா எசேக்கியாவை நோக்கி: சேனைகளுடைய கர்த்தரின் வார்த்தையைக் கே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ட்கள் வரும்; அப்பொழுது வீட்டில் உள்ளதிலும் உன் பிதாக்கள் இந்நாள்வரைக்கும் சேர்த்ததிலும் ஒன்றும் மீதியாய் வைக்கப்படாமல் எல்லா பாபிலோனுக்குக் கொண்டுபோ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ெறப்போகிற உன் சந்ததியாகிய உன் குமாரரிலும் சிலர் பாபிலோன்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ದೇ ಕಾಲದಲ್ಲಿ ಬಲದಾನನ ಮಗನೂ ಬಾಬೆಲಿನ ಅರಸನೂ ಆದ ಮೆರೋದಕ ಬಲದಾನನೆಂಬವನು ಹಿಜ್ಕೀಯನು ಅಸ್ವಸ್ಥನಾ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ಣಹೊಂದಿದನು ಎಂದು ಕೇಳಿ ಅವನಿಗೆ ಪತ್ರಗ ಳನ್ನೂ ಬಹುಮಾನವನ್ನೂ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ಿಜ್ಕೀ ಯನು ಅದಕ್ಕೆ ಸಂತೋಷಪಟ್ಟು ಅವರಿಗೆ ಬೆಳ್ಳಿ, ಬಂಗಾರ, ಸುಗಂಧದ್ರವ್ಯ, ಪರಿಮಳತೈಲ ಮೊದ ಲಾದ ಅಮೂಲ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ದಾರ್ಥಗಳಿರುವ ಮನೆಯನ್ನೂ ಆಯುಧಶಾಲೆಯನ್ನೂ ತನ್ನ ಭಂಡಾರದಲ್ಲಿದ್ದದ್ದೆಲ್ಲ ವನ್ನೂ ತೋರಿಸಿದನು; ಹೀಗೆ ಹಿಜ್ಕೀಯ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ಮನೆಯಲ್ಲಿಯೂ ರಾಜ್ಯದಲ್ಲಿಯೂ ಅವರಿಗೆ ತೋರಿಸದಿದ್ದ ವಸ್ತುವು ಒಂದ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ಪ್ರವಾದಿಯಾದ ಯೆಶಾಯನು ಅರಸನಾದ ಹಿಜ್ಕೀ ಯನ ಬಳಿಗೆ ಬಂದು ಅವನಿಗೆ--ಈ ಮನುಷ್ಯರು ಎಲ್ಲಿಂದ ನಿನ್ನ ಬಳಿಗೆ ಬಂದ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ಿನಗೆ ಏನು ಹೇಳಿದರು ಎಂದು ಕೇಳಲು, ಹಿಜ್ಕೀಯನು--ಅವರು ಬಹುದೂರ ದೇಶವಾದ ಬಾಬೆಲಿನಿಂದ ಬಂದ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ಕ್ಕೆ ಅವನು ಅವನನ್ನು--ಅವರು ನಿನ್ನ ಮನೆಯಲ್ಲಿ ಏನನ್ನು ನೋಡಿದರು ಎಂದು ಕೇಳಲು, ಹಿಜ್ಕೀಯನು--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ರುವದೆಲ್ಲ ವನ್ನು ಅವರು ನೋಡಿದರು; ನನ್ನ ಭಂಡಾರದಲ್ಲಿ ನಾನು ಅವರಿಗೆ ತೋರಿಸದೆ ಇದ್ದದ್ದು ಏನೂ ಇರು 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ಉತ್ತರ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ರುವಾಯ ಯೆಶಾಯನು ಹಿಜ್ಕೀಯನಿಗೆ--ಸೈನ್ಯಗಳ ಕರ್ತನ ವಾಕ್ಯ ವನ್ನು ಕೇಳ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ಗೋ, ನಿನ್ನ ಪೂರ್ವಿಕರ ಕಾಲದಿಂದ ಇಂದಿನ ವರೆಗೆ ನಿನ್ನ ಮನೆಯಲ್ಲಿ ಸಂಗ್ರಹವಾದ ದ್ದೆಲ್ಲವೂ ಬಾಬೆಲಿಗೆ ಒಯ್ಯಲ್ಪ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ವು ಬರು ವದು. ಇಲ್ಲೇನೂ ಉಳಿ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ಿಂದ ಹುಟ್ಟುವಂಥ ನೀನು ಪಡೆದ ನಿನ್ನ ಮಕ್ಕಳನ್ನು ತೆಗೆದು ಕೊಂಡು ಹೋಗುವರು; ಬಾಬೆಲಿನ ಅರಸನ ಅರಮನೆ ಯಲ್ಲಿ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ಚುಕಿಗಳಾಗಿರುವರು ಎಂದು ಕರ್ತ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ಹಿಜ್ಕೀಯನು--ಹೇಗೂ ನನ್ನ (ದಿನಗಳಲ್ಲಿ) ಜೀವಮಾನ ದಲ್ಲಿ ಸಮಾಧಾನವು ಸತ್ಯವು ಇರುವವು ಎಂದು ಅಂದುಕೊಂಡು ಯೆಶ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ಗೆ--ನೀನು ಹೇಳಿದ ಕರ್ತನ ವಾಕ್ಯವು ಒಳ್ಳೇ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2026-10-20T01:24:59Z</dcterms:created>
  <dcterms:modified xsi:type="dcterms:W3CDTF">2026-10-20T01:24:59Z</dcterms:modified>
  <dc:title>ಯೆಶಾಯನು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