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ஒரு பெரிய அடையாளம் வானத்திலே காணப்பட்டது; ஒரு ஸ்திரீ சூரியனை அணிந்திருந்தாள், அவள் பாதங்களின் கீழே சந்திரனும், அவள் சிரசின்மேல் பன்னிரண்டு நட்சத்திரங்களுள்ள கிரீடமும் இ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ஒரு பெரிய அடையாளம் வானத்திலே காணப்பட்டது; ஒரு ஸ்திரீ சூரியனை அணிந்திருந்தாள், அவள் பாதங்களின் கீழே சந்திரனும், அவள் சிரசின்மேல் பன்னிரண்டு நட்சத்திரங்களுள்ள கிரீடமும் இ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கர்ப்பவதியாயிருந்து, பிரசவவேதனையடைந்து, பிள்ளைபெறும்படி வருத்தப்பட்டு அலறி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ேறொரு அடையாளம் வானத்திலே காணப்பட்டது; ஏழு தலைகளையும், பத்துக் கொம்புகளையும், தன் தலைகளின்மேல் ஏழு முடிகளையுமுடைய சிவப்பான பெரிய வலுசர்ப்பம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ேறொரு அடையாளம் வானத்திலே காணப்பட்டது; ஏழு தலைகளையும், பத்துக் கொம்புகளையும், தன் தலைகளின்மேல் ஏழு முடிகளையுமுடைய சிவப்பான பெரிய வலுசர்ப்பம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வால் வானத்தின் நட்சத்திரங்களில் மூன்றிலொருபங்கை இழுத்து, அவைகளைப் பூமியில் விழத்தள்ளிற்று; பிரசவவேதனைப்படுகிற அந்த ஸ்திரீ பிள்ளைபெற்றவுடனே, அவளுடைய பிள்ளையைப் பட்சித்துப்போடும்படிக்கு அந்த வலுசர்ப்பம் அவளுக்கு முன்பாக நின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வால் வானத்தின் நட்சத்திரங்களில் மூன்றிலொருபங்கை இழுத்து, அவைகளைப் பூமியில் விழத்தள்ளிற்று; பிரசவவேதனைப்படுகிற அந்த ஸ்திரீ பிள்ளைபெற்றவுடனே, அவளுடைய பிள்ளையைப் பட்சித்துப்போடும்படிக்கு அந்த வலுசர்ப்பம் அவளுக்கு முன்பாக நி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வால் வானத்தின் நட்சத்திரங்களில் மூன்றிலொருபங்கை இழுத்து, அவைகளைப் பூமியில் விழத்தள்ளிற்று; பிரசவவேதனைப்படுகிற அந்த ஸ்திரீ பிள்ளைபெற்றவுடனே, அவளுடைய பிள்ளையைப் பட்சித்துப்போடும்படிக்கு அந்த வலுசர்ப்பம் அவளுக்கு முன்பாக நின்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ாதிகளையும் இருப்புக்கோலால் ஆளுகைசெய்யும் ஆண்பிள்ளையை பெற்றாள்; அவளுடைய பிள்ளை தேவனிடத்திற்கும் அவருடைய சிங்காசனத்தினிடத்திற்கும், எடுத்துக்கொள்ள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ாதிகளையும் இருப்புக்கோலால் ஆளுகைசெய்யும் ஆண்பிள்ளையை பெற்றாள்; அவளுடைய பிள்ளை தேவனிடத்திற்கும் அவருடைய சிங்காசனத்தினிடத்திற்கும், எடுத்துக்கொள்ள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வனாந்தரத்திற்கு ஓடிப்போனாள்; அங்கே ஆயிரத்திருநூற்றறுபது நாளளவும் அவளைப் போஷிப்பதற்காக தேவனால் ஆயத்தமாக்கப்பட்ட இடம் அவளுக்கு உண்ட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வனாந்தரத்திற்கு ஓடிப்போனாள்; அங்கே ஆயிரத்திருநூற்றறுபது நாளளவும் அவளைப் போஷிப்பதற்காக தேவனால் ஆயத்தமாக்கப்பட்ட இடம் அவளுக்கு உண்ட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ிலே யுத்தமுண்டாயிற்று; மிகாவேலும் அவனைச் சேர்ந்த தூதர்களும் வலுசர்ப்பத்தோடே யுத்தம்பண்ணினார்கள்; வலுசர்ப்பமும் அதைச்சேர்ந்த தூதரும் யுத்தம்பண்ணியும் ஜெயங்கொள்ள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ிலே யுத்தமுண்டாயிற்று; மிகாவேலும் அவனைச் சேர்ந்த தூதர்களும் வலுசர்ப்பத்தோடே யுத்தம்பண்ணினார்கள்; வலுசர்ப்பமும் அதைச்சேர்ந்த தூதரும் யுத்தம்பண்ணியும் ஜெயங்கொள்ள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த்தில் அவர்கள் இருந்த இடமும் காணப்படாமற்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லகமனைத்தையும் மோசம்போக்குகிற பிசாசு என்றும் சாத்தான் என்றும் சொல்லப்பட்ட பழைய பாம்பாகிய பெரிய வலுசர்ப்பம் தள்ளப்பட்டது; அது பூமியிலே விழத்தள்ளப்பட்டது, அதனோடேகூட அதைச்சேர்ந்த தூதரும் தள்ள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லகமனைத்தையும் மோசம்போக்குகிற பிசாசு என்றும் சாத்தான் என்றும் சொல்லப்பட்ட பழைய பாம்பாகிய பெரிய வலுசர்ப்பம் தள்ளப்பட்டது; அது பூமியிலே விழத்தள்ளப்பட்டது, அதனோடேகூட அதைச்சேர்ந்த தூதரும் தள்ள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வானத்திலே ஒரு பெரிய சத்தமுண்டாகி: இப்பொழுது இரட்சிப்பும் வல்லமையும் நமது தேவனுடைய ராஜ்யமும், அவருடைய கிறிஸ்துவின் அதிகாரமும் உண்டாயிருக்கிறது; இரவும் பகலும் நம்முடைய தேவனுக்குமுன்பாக நம்முடைய சகோதரர்மேல் குற்றஞ் சுமத்தும்பொருட்டு அவர்கள் மேல் குற்றஞ்சாட்டுகிறவன் தாழத் தள்ளப்பட்டு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ணம் நேரிடுகிறதாயிருந்தாலும் அதற்குத் தப்பும்படி தங்கள் ஜீவனையும் பாராமல், ஆட்டுக்குட்டியின் இரத்தத்தினாலும் தங்கள் சாட்சியின் வசனத்தினாலும் அவனை ஜெய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ணம் நேரிடுகிறதாயிருந்தாலும் அதற்குத் தப்பும்படி தங்கள் ஜீவனையும் பாராமல், ஆட்டுக்குட்டியின் இரத்தத்தினாலும் தங்கள் சாட்சியின் வசனத்தினாலும் அவனை ஜெய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பரலோகங்களே! அவைகளில் வாசமாயிருக்கிறவர்களே! களிகூருங்கள். பூமியிலும் சமுத்திரத்திலும் குடியிருக்கிறவர்களே! ஐயோ, பிசாசானவன் தனக்குக் கொஞ்சக்காலமாத்திரமுண்டென்று அறிந்து, மிகுந்த கோபங்கொண்டு, உங்களிடத்தில் இறங்கினபடியால், உங்களுக்கு ஆபத்துவரும் என்று சொல்லக்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லுசர்ப்பமானது தான் பூமியிலே தள்ளப்பட்டதை அறிந்து, அந்த ஆண்பிள்ளையைப்பெற்ற ஸ்திரீயைத் துன்பப்படுத்தி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லுசர்ப்பமானது தான் பூமியிலே தள்ளப்பட்டதை அறிந்து, அந்த ஆண்பிள்ளையைப்பெற்ற ஸ்திரீயைத் துன்பப்படுத்தின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யானவள் அந்தப் பாம்பின்முகத்திற்கு விலகி, ஒரு காலமும், காலங்களும், அரைக்காலமுமாகப் போஷிக்கப்படத்தக்கதாய் வனாந்தரத்திலுள்ள தன் இடத்திற்குப் பறந்துபோகும்படி பெருங்கழுகின் இரண்டு சிறகுகள் அவளுக்குக் கொடு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யானவள் அந்தப் பாம்பின்முகத்திற்கு விலகி, ஒரு காலமும், காலங்களும், அரைக்காலமுமாகப் போஷிக்கப்படத்தக்கதாய் வனாந்தரத்திலுள்ள தன் இடத்திற்குப் பறந்துபோகும்படி பெருங்கழுகின் இரண்டு சிறகுகள் அவளுக்குக் கொடு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யானவள் அந்தப் பாம்பின்முகத்திற்கு விலகி, ஒரு காலமும், காலங்களும், அரைக்காலமுமாகப் போஷிக்கப்படத்தக்கதாய் வனாந்தரத்திலுள்ள தன் இடத்திற்குப் பறந்துபோகும்படி பெருங்கழுகின் இரண்டு சிறகுகள் அவளுக்குக் கொடுக்க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ந்த ஸ்திரீயை வெள்ளங்கொண்டுபோகும்படிக்குப் பாம்பானது தன் வாயிலிருந்து ஒரு நதிபோன்ற வெள்ளத்தை அவளுக்குப் பின்னாக ஊற்றிவி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ந்த ஸ்திரீயை வெள்ளங்கொண்டுபோகும்படிக்குப் பாம்பானது தன் வாயிலிருந்து ஒரு நதிபோன்ற வெள்ளத்தை அவளுக்குப் பின்னாக ஊற்றிவி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ானது ஸ்திரீக்கு உதவியாகத் தன் வாயைத் திறந்து, வலுசர்ப்பம் தன் வாயிலிருந்து ஊற்றின வெள்ளத்தை விழுங்கின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ானது ஸ்திரீக்கு உதவியாகத் தன் வாயைத் திறந்து, வலுசர்ப்பம் தன் வாயிலிருந்து ஊற்றின வெள்ளத்தை விழுங்கின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லுசர்ப்பமானது ஸ்திரீயின்மேல் கோபங்கொண்டு, தேவனுடைய கற்பனைகளைக் கைக்கொள்ளுகிறவர்களும், இயேசுகிறிஸ்துவைக்குறித்துச் சாட்சியை உடையவர்களாகிய அவளுடைய சந்ததியான மற்றவர்களுடனே யுத்தம்பண்ணப்போ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லுசர்ப்பமானது ஸ்திரீயின்மேல் கோபங்கொண்டு, தேவனுடைய கற்பனைகளைக் கைக்கொள்ளுகிறவர்களும், இயேசுகிறிஸ்துவைக்குறித்துச் சாட்சியை உடையவர்களாகிய அவளுடைய சந்ததியான மற்றவர்களுடனே யுத்தம்பண்ணப்போ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re appeared a great wonder in heaven; a woman clothed with the sun, and the moon under 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et, and upon her head a crown of twelve star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she being with child cried, travailing in birth, and pained to be delive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re appeared another wonder in heaven; and behold a great red dragon, having seven head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en horns, and seven crowns upon his hea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is tail drew the third part of the stars of heaven, and did cast them to the earth: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agon stood before the woman which was ready to be delivered, in order to devour her child as so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it was bor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he brought forth a male child, who was to rule all nations with a rod of iron: and her chi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caught up unto God, and to his thr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woman fled into the wilderness, where she has a place prepared of God, that they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ed her there a thousand two hundred and threescore d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re was war in heaven: Michael and his angels fought against the dragon; and the drag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ught and his angel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prevailed not; neither was their place found any more in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great dragon was cast out, that old serpent, called the Devil, and Satan, which deceiv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hole world: he was cast out into the earth, and his angels were cast out 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heard a loud voice saying in heaven, Now has come salvation, and strength, and the kingd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our God, and the power of his Christ: for the accuser of our brethren is cast down, which accus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before our God day and n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y overcame him by the blood of the Lamb, and by the word of their testimony; and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ved not their lives unto the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rejoice, all of you heavens, and all of you that dwell in them. Woe to the citize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earth and of the sea! for the devil has come down unto you, having great wrath, because he know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he has but a short ti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when the dragon saw that he was cast unto the earth, he persecuted the woman which brou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th the male chi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o the woman were given two wings of a great eagle, that she might fly into the wilderne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to her place, where she is nourished for a time, and times, and half a time, from the face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rp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erpent cast out of his mouth water as a flood after the woman, that he might cause 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be carried away of the flo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earth helped the woman, and the earth opened her mouth, and swallowed up the flood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ragon cast out of his mo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dragon was angry with the woman, and went to make war with the remnant of her se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keep the commandments of God, and have the testimony of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2026-10-21T06:13:18Z</dcterms:created>
  <dcterms:modified xsi:type="dcterms:W3CDTF">2026-10-21T06:13:18Z</dcterms:modified>
  <dc:title>Revelation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