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எரேமியாவுக்கு,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எரேமியாவுக்கு, உண்டான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னை நோக்கி: நீ உனக்குக் கயிறுகளையும் நுகங்களையும் உண்டுபண்ணி, அவைகளை உன் கழுத்திலே பூட்டிக்கொண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எருசலேமுக்குச் சிதேக்கியா ராஜாவினிடத்தில் வரும் ஸ்தானாபதிகள் கையிலே ஏதோமின் ராஜாவுக்கும் மோவாபின் ராஜாவுக்கும், அம்மோன் புத்திரரின் ராஜாவுக்கும், தீருவின் ராஜாவுக்கும், சீதோனின் ராஜாவுக்கும் அனுப்ப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எருசலேமுக்குச் சிதேக்கியா ராஜாவினிடத்தில் வரும் ஸ்தானாபதிகள் கையிலே ஏதோமின் ராஜாவுக்கும் மோவாபின் ராஜாவுக்கும், அம்மோன் புத்திரரின் ராஜாவுக்கும், தீருவின் ராஜாவுக்கும், சீதோனின் ராஜாவுக்கும் அனுப்ப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எஜமான்களுக்குச் சொல்லும்படிக் கற்பிக்கவேண்டுமென்று இஸ்ரவேலின் தேவனாகிய சேனைகளின் கர்த்தர் உரைக்கிறது என்னவென்ற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எஜமான்களுக்குச் சொல்லும்படிக் கற்பிக்கவேண்டுமென்று இஸ்ரவேலின் தேவனாகிய சேனைகளின் கர்த்தர் உரைக்கிறது என்னவென்ற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ூமியையும் மனுஷனையும் பூமியின்மேலுள்ள மிருகஜீவன்களையும் என் மகா பலத்தினாலும் ஓங்கிய என் புயத்தினாலும் உண்டாக்கினேன்; எனக்கு இஷ்டமானவனுக்கு அதைக் கொட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ூமியையும் மனுஷனையும் பூமியின்மேலுள்ள மிருகஜீவன்களையும் என் மகா பலத்தினாலும் ஓங்கிய என் புயத்தினாலும் உண்டாக்கினேன்; எனக்கு இஷ்டமானவனுக்கு அதைக் கொட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ம் நான் இந்த தேசங்களையெல்லாம் என் ஊழியக்காரனாகிய நேபுகாத்நேச்சார் என்கிற பாபிலோன் ராஜாவின் கையிலே கொடுத்தேன்; அவனுக்கு ஊழியஞ்செய்யும்படி வெளியின் மிருகஜீவன்களையும் கொடுத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ம் நான் இந்த தேசங்களையெல்லாம் என் ஊழியக்காரனாகிய நேபுகாத்நேச்சார் என்கிற பாபிலோன் ராஜாவின் கையிலே கொடுத்தேன்; அவனுக்கு ஊழியஞ்செய்யும்படி வெளியின் மிருகஜீவன்களையும் கொடுத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தேசத்துக்குக் காலம் வருகிறவரையில் சகல ஜாதிகளும் அவனையும் அவனுடைய புத்திரபெளத்திரரையும் சேவிப்பார்கள்; அதின்பின்பு அநேகம் ஜாதிகளும் பெரிய ராஜாக்களும் அவனை அடிமைகொள்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தேசத்துக்குக் காலம் வருகிறவரையில் சகல ஜாதிகளும் அவனையும் அவனுடைய புத்திரபெளத்திரரையும் சேவிப்பார்கள்; அதின்பின்பு அநேகம் ஜாதிகளும் பெரிய ராஜாக்களும் அவனை அடிமைகொள்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் ராஜாவை நீங்கள் சேவிப்பதில்லையென்று உங்களுக்குச் சொல்லுகிற உங்கள் தீர்க்கதரிசிகளுக்கும், உங்கள் குறிகாரருக்கும், உங்கள் சொப்பனக்காரருக்கும், உங்கள் நாட்பார்க்கிறவர்களுக்கும், உங்கள் சூனியக்காரருக்கும் நீங்கள் செவிகொடாதி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் ராஜாவை நீங்கள் சேவிப்பதில்லையென்று உங்களுக்குச் சொல்லுகிற உங்கள் தீர்க்கதரிசிகளுக்கும், உங்கள் குறிகாரருக்கும், உங்கள் சொப்பனக்காரருக்கும், உங்கள் நாட்பார்க்கிறவர்களுக்கும், உங்கள் சூனியக்காரருக்கும் நீங்கள் செவிகொடாதி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ை உங்கள் தேசத்திருந்து தூரப்படுத்துகிறதற்கும், உங்களைத் துரத்திவிடுகிறதற்கும், நீங்கள் அழிகிறதற்குமாக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ை உங்கள் தேசத்திருந்து தூரப்படுத்துகிறதற்கும், உங்களைத் துரத்திவிடுகிறதற்கும், நீங்கள் அழிகிறதற்குமாக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ந்த ஜாதி தன் கழுத்தைப் பாபிலோன் ராஜாவின் நுகத்துக்குக் கீழ்ப்படுத்தி, அவனைச் சேவிக்குமோ, அந்த ஜாதியைத் தன் தேசத்தைப் பயிரிட்டு, அதிலே குடியிருந்து தாபரி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ந்த ஜாதி தன் கழுத்தைப் பாபிலோன் ராஜாவின் நுகத்துக்குக் கீழ்ப்படுத்தி, அவனைச் சேவிக்குமோ, அந்த ஜாதியைத் தன் தேசத்தைப் பயிரிட்டு, அதிலே குடியிருந்து தாபரி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ந்த ஜாதி தன் கழுத்தைப் பாபிலோன் ராஜாவின் நுகத்துக்குக் கீழ்ப்படுத்தி, அவனைச் சேவிக்குமோ, அந்த ஜாதியைத் தன் தேசத்தைப் பயிரிட்டு, அதிலே குடியிருந்து தாபரி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எல்லா வார்த்தைகளின்படியே நான் யூதாவின் ராஜாவாகிய சிதேக்கியாவோடு பேசி: உங்கள் கழுத்தைப் பாபிலோன் ராஜாவின் நுகத்துக்குக் கீழ்ப்படுத்தி, அவனையும் அவன் ஜனத்தையும் சேவியுங்கள், அப்பொழுது பிழைப்ப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எல்லா வார்த்தைகளின்படியே நான் யூதாவின் ராஜாவாகிய சிதேக்கியாவோடு பேசி: உங்கள் கழுத்தைப் பாபிலோன் ராஜாவின் நுகத்துக்குக் கீழ்ப்படுத்தி, அவனையும் அவன் ஜனத்தையும் சேவியுங்கள், அப்பொழுது பிழைப்ப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பிலோன் ராஜாவைச் சேவியாமற்போகிற ஜாதிக்கு விரோதமாக கர்த்தர் சொன்னதின்படியே, நீயும் உன் ஜனமும் பட்டயத்தாலும் பஞ்சத்தாலும் கொள்ளைநோயாலும் சாவானேன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பிலோன் ராஜாவைச் சேவியாமற்போகிற ஜாதிக்கு விரோதமாக கர்த்தர் சொன்னதின்படியே, நீயும் உன் ஜனமும் பட்டயத்தாலும் பஞ்சத்தாலும் கொள்ளைநோயாலும் சாவானேன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ாபிலோன் ராஜாவைச் சேவிப்பதில்லையென்று உங்களுடனே சொல்லுகிற தீர்க்கதரிசிகளின் வார்த்தைகளைக் கேளாதிருங்கள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ாபிலோன் ராஜாவைச் சேவிப்பதில்லையென்று உங்களுடனே சொல்லுகிற தீர்க்கதரிசிகளின் வார்த்தைகளைக் கேளாதிருங்கள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அனுப்பினதில்லை; நான் உங்களைத் துரத்திவிடுகிறதற்கும், நீங்களும் உங்களுக்குத் தீர்க்கதரிசனம் சொல்லுகிற தீர்க்கதரிசிகளும் அழிந்துபோகிறதற்கும் அல்லவோ இவர்கள் என் நாமத்தைச் சொல்லி, பொய்யான தீர்க்கதரிசனம் உரைக்கிறார்கள் என்று கர்த்தர் சொல்லுகிறார் என்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அனுப்பினதில்லை; நான் உங்களைத் துரத்திவிடுகிறதற்கும், நீங்களும் உங்களுக்குத் தீர்க்கதரிசனம் சொல்லுகிற தீர்க்கதரிசிகளும் அழிந்துபோகிறதற்கும் அல்லவோ இவர்கள் என் நாமத்தைச் சொல்லி, பொய்யான தீர்க்கதரிசனம் உரைக்கிறார்கள் என்று கர்த்தர் சொல்லுகிறார் என்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ச் செவிகொடாதிருங்கள்; பாபிலோன் ராஜாவைச் சேவியுங்கள், அப்பொழுது பிழைப்பீர்கள் இந்த நகரம் பாழாய்ப்போகவேண்டியதென்ன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வாகிய நேபுகாத்நேச்சார் யோயாக்கீமின் குமாரனாகிய எகொனியா என்னும் யூதாவின் ராஜாவையும், யூதாவிலும் எருசலேமிலிருந்த பெரியோர் அனைவரையும் எருசலேமிலிருந்து பாபிலோனுக்குச் சிறைபிடித்துக்கொண்டுபோகையி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வாகிய நேபுகாத்நேச்சார் யோயாக்கீமின் குமாரனாகிய எகொனியா என்னும் யூதாவின் ராஜாவையும், யூதாவிலும் எருசலேமிலிருந்த பெரியோர் அனைவரையும் எருசலேமிலிருந்து பாபிலோனுக்குச் சிறைபிடித்துக்கொண்டுபோகையி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டுக்காமல் விட்ட சகல தூண்களையும் கடல்தொட்டியையும், ஆதாரங்களையும், இந்த நகரத்தில் மீதியான மற்றப் பணிமுட்டுகளையுங்குறித்துச் சேனைகளின் கர்த்தர் சொல்லுகிறது என்னவென்றா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டுக்காமல் விட்ட சகல தூண்களையும் கடல்தொட்டியையும், ஆதாரங்களையும், இந்த நகரத்தில் மீதியான மற்றப் பணிமுட்டுகளையுங்குறித்துச் சேனைகளின் கர்த்தர் சொல்லுகிறது என்னவென்றா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ஆலயத்திலும், யூதாராஜாவின் அரமனையிலும், எருசலேமிலும் மீதியான அந்தப் பணிமுட்டுகள் பாபிலோனுக்குக் கொண்டுபோகப்படும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ஆலயத்திலும், யூதாராஜாவின் அரமனையிலும், எருசலேமிலும் மீதியான அந்தப் பணிமுட்டுகள் பாபிலோனுக்குக் கொண்டுபோகப்படும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ைகளை விசாரிக்கும் நாள்வரைக்கும் அவைகள் அங்கே இருக்கும்; பின்பு அவைகளைத் திரும்ப இந்த ஸ்தலத்திற்குக் கொண்டுவரப்பண்ணுவேன் என்று கர்த்தர் சொல்லுகிறார் என்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ைகளை விசாரிக்கும் நாள்வரைக்கும் அவைகள் அங்கே இருக்கும்; பின்பு அவைகளைத் திரும்ப இந்த ஸ்தலத்திற்குக் கொண்டுவரப்பண்ணுவேன் என்று கர்த்தர் சொல்லுகிறார் என்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ూదారాజైన యోషీయా కుమారుడగు యెహోయాకీము ఏల నారంభించినప్పుడు యెహోవా యొద్దనుండి వాక్కు యిర్మీయ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నాకు ఈ ఆజ్ఞ ఇచ్చు చున్నాడు నీవు కాడిని పలుపులను చేయించుకొని నీ మెడకు కట్ట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టిని యెరూషలేమునకు యూదారాజైన సిద్కియాయొద్దకు వచ్చిన దూతలచేత ఎదోము రాజునొద్దకును మోయాబ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నొద్దకును అమ్మోనీయుల రాజునొద్దకును తూరు రాజునొద్దకును సీదోను రాజునొద్దకును ప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ియు ఆ దూతలు తమ యజమానులకు తెలియజేయవలెనని యీ ఆజ్ఞ వారితో చెప్పుముమీరు మీ యజమానులకు తెలి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ేయవలెనని సైన్యములకధిపతియైన ఇశ్రాయేలు దేవుడు సెలవిచ్చు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ధిక బలముచేతను చాచిన బాహువుచేతను భూమిని భూమిమీదనున్న నరులను జంతువులను నేనే సృజించి, ఎవరికిచ్చ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మని నాకు తోచునో వారికే యిచ్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ప్పుడైతే దేశములన్నిటిని నా దాసుడగు బబులోను రాజైన నెబు కద్రెజరు వశము చేయుచున్నాను;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ించుటకై భూజంతువులనుకూడ అతని వశము 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ని స్వదేశమునకు కాలము వచ్చువరకు సమస్తజనులు అతనికిని అతని కుమారునికిని అతని కుమారుని కుమారున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లైయుందురు, ఆ కాలము రాగా బహుజనముల మహారాజులు అతనిచేత దాస్యము చేయించ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ఏ జనము ఏ రాజ్యము బబులోనురాజైన నెబుకద్రెజరు నకు దాస్యము చేయనొల్లక బబులోనురాజుయొక్క కాడిన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ెడమీద పెట్టుకొనదో దానిని నేను అతని చేత బొత్తిగా నాశనముచేయించు వరకు ఆ జనమును ఖడ్గముచేతను క్షామ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ను తెగులుచేతను శిక్షించెద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బట్టి మీ ప్రవక్తలేమి సోదెగాండ్రేమి కలలు కనువారేమి కాలజ్ఞానులేమి మంత్రజ్ఞులేమి మీరు బబు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నకు దాసులు కాకుందురని మీతో పలుకునపుడు మీరు వారిని లక్ష్య పెట్ట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రు మీ భూమిని అనుభవింపకుండ మిమ్మును దూరముగా తోలివేయునట్లును, మిమ్మును నేను వెళ్లగొట్టునట్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నశించునట్లును వారు అబద్ధ ప్రవచనములు మీకు ప్రకట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యితే ఏ జనులు బబులోనురాజు కాడి క్రిందికి తమ మెడను వంచి అతనికి దాస్యము చేయుదురో ఆ జనులన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 కాపురముండ నిచ్చెదను. వారు తమ భూమిని సేద్య పరచుకొందురు, నేను వారికి నెమ్మది కలుగజేతును; ఇ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ేను ఆ మాటలనుబట్టి యూదారాజైన సిద్కియాతో ఇట్లంటినిబబులోనురాజుయొక్క కాడిని మీ మెడ మీద పెట్టుకొ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ని అతని జనులకును దాసులైన యెడల మీరు బ్రదుక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బబులోనురాజునకు దాసులుకానొల్లని జనులవిషయమై యెహోవా ఆజ్ఞ ఇచ్చినట్లు ఖడ్గముచేతనైనను క్షామముచేత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గులు చేతనైనను నీవును నీ ప్రజలును చావ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వునమీరు బబులోనురాజునకు దాసులుకాకుందురని మీతో చెప్పు ప్రవక్తలు అబద్దమే ప్రకటించుచున్నారు,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పంపలేదు, వారి మాటల నంగీకరింపవద్దు,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నేను మిమ్మును తోలివేయునట్లును, మీరును మీతో ప్రవచించు మీ ప్రవక్తలును నశించు నట్లును, వార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మమునుబట్టి అబద్ధముగా ప్రవ చించుచున్నారు. మరియు యాజకులతోను ఈ ప్రజ లందరితోను నేను ఈ మాటలు చెప్ప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 సెలవిచ్చునదేమనగాయెహోవా మందిరపు ఉపకరణ ములు ఇప్పుడే శీఘ్రముగా బబులోనునుండి మరల తేబడ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చింపు మీ ప్రవక్తలు మీతో అబద్ధములు చెప్పుచున్నారు, వారి మాటలకు చెవియొగ్గ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రి మాట వినకుడి; బబులోను రాజునకు దాసులైనయెడల మీరు బ్రదుకుదురు; ఈ పట్టణము పాడైపో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ు ప్రవక్తలైనయెడల, యెహోవా వాక్కు వారికి తోడైయుండినయెడల, యెహోవా మందిరములోను యూదా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ములోను యెరూషలేములోను శేషించియుండు ఉపకరణములు బబులోనునకు కొనిపో బడకుండునట్ల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లకధిపతియగు యెహోవాను బతిమాలుకొనుట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బబులోను రాజైన నెబుకద్రె జరు యెరూషలేములోనుండి యెహోయాకీము కుమారు డైన యెకోన్యాను యూదా యెరూషలే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ధానుల నందరిని బబులోనునకు చెరగా తీసికొనిపోయ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తడు విడిచిపెట్టిన స్తంభములనుగూర్చియు సముద్రమును గూర్చియు గడమంచెలనుగూర్చియు ఈ పట్టణములో మిగిల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పకరణములనుగూర్చియు సైన్యములకధిపతియగు యెహోవా ఈలాగు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యెహోవా మందిరములోను యూదారాజు నగరులోను యెరూష లేములోను శేషించిన ఉపకరణములనుగూర్చి ఇశ్రాయ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ును సైన్యములకధిపతియునైన యెహోవా ఈలాగు ననే సెలవి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వి బబులోనునకు తేబడును, నేను ఆ ఉపకరణములను దర్శించి తెప్పించి యీ స్థలములో వాటిని మరల నుంచు కా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కు అవి అక్కడ నుండవలె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2026-10-20T03:01:00Z</dcterms:created>
  <dcterms:modified xsi:type="dcterms:W3CDTF">2026-10-20T03:01:00Z</dcterms:modified>
  <dc:title>యిర్మీయా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