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e then, as workers together with him, plead to you also that all of you receive not the grace of God in vai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e then, as workers together with him, plead to you also that all of you receive not the grace of God in vai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For he says, I have heard you in a time accepted, and in the day of salvation have I helped you: behold, now is the accepted time; behold, now is the day of salvation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For he says, I have heard you in a time accepted, and in the day of salvation have I helped you: behold, now is the accepted time; behold, now is the day of salvation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iving no offence in any thing, that the ministry be not blamed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iving no offence in any thing, that the ministry be not blamed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in all things approving ourselves as the ministers of God, in much patience, in afflictions, in necessities, in distresses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n stripes, in imprisonments, in tumults, in labours, in watchings, in fasting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pureness, by knowledge, by longsuffering, by kindness, by the Holy Spirit, by love sincere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y the word of truth, by the power of God, by the armour of righteousness on the right hand and on the left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y the word of truth, by the power of God, by the armour of righteousness on the right hand and on the left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y honour and dishonour, by evil report and good report: as deceivers, and yet true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y honour and dishonour, by evil report and good report: as deceivers, and yet true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unknown, and yet well known; as dying, and, behold, we live; as chastened, and not killed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unknown, and yet well known; as dying, and, behold, we live; as chastened, and not killed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sorrowful, yet always rejoicing; as poor, yet making many rich; as having nothing, and yet possessing all thing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sorrowful, yet always rejoicing; as poor, yet making many rich; as having nothing, and yet possessing all thing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sorrowful, yet always rejoicing; as poor, yet making many rich; as having nothing, and yet possessing all thing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 all of you Corinthians, our mouth is open unto you, our heart is enlarg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ll of you are not straitened in us, but all of you are straitened in your own bowel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ll of you are not straitened in us, but all of you are straitened in your own bowel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for a recompence in the same, (I speak as unto my children,) be all of you also enlarg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for a recompence in the same, (I speak as unto my children,) be all of you also enlarg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 all of you not unequally yoked together with unbelievers: for what fellowship has righteousness with unrighteousness? and what communion has light with darkness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 all of you not unequally yoked together with unbelievers: for what fellowship has righteousness with unrighteousness? and what communion has light with darkness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at concord has Christ with Belial? or what part has he that believes with an infidel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at agreement has the temple of God with idols? for all of you are the temple of the living God; as God has said, I will dwell in them, and walk in them; and I will be their God, and they shall be my peopl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at agreement has the temple of God with idols? for all of you are the temple of the living God; as God has said, I will dwell in them, and walk in them; and I will be their God, and they shall be my peopl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at agreement has the temple of God with idols? for all of you are the temple of the living God; as God has said, I will dwell in them, and walk in them; and I will be their God, and they shall be my peopl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fore come out from among them, and be all of you separate, says the Lord, and touch not the unclean thing; and I will receive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fore come out from among them, and be all of you separate, says the Lord, and touch not the unclean thing; and I will receive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ill be a Father unto you, and all of you shall be my sons and daughters, says the Lord Almight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ill be a Father unto you, and all of you shall be my sons and daughters, says the Lord Almight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8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சொல்ல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ஊழியம் குற்றப்படாதபடிக்கு, நாங்கள் யாதொன்றிலும் இடறல் உண்டாக்காமல், எவ்விதத்தினாலே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ை தேவஊழியக்காரராக விளங்கப்பண்ண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பொறுமையிலும், உபத்திரவங்களிலும், நெருக்கங்களிலும், இடுக்கண்கள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டிகளிலும், காவல்களிலும், கலகங்களிலும். பிரயாசங்களிலும், கண்விழிப்புகளிலும், உபவாசங்கள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ற்பிலும், அறிவிலும், நீடிய சாந்தத்திலும், தயவிலும், பரிசுத்த ஆவியிலும், மாயமற்ற அன்ப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த்தியவசனத்திலும், திவ்விய பலத்திலும்; நீதியாகிய வலதிடதுபக்கத்து ஆயுதங்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ிருக்கிறத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த்திலும், கனவீனத்திலும், துர்க்கீர்த்தியிலும், நற்கீர்த்தியிலும்; எத்தரென்னப்ப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ஜஸ்தர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ப்பட்டாலும் அநேகரை ஐசுவரியவான்களாக்குகிறவர்களாகவும், ஒன்றுமில்லாதவர்களென்னப்ப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லத்தையுமுடையவர்களாகவும் எங்களை விளங்கப்பண்ண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ரிந்தியரே, எங்கள் வாய் உங்களோடே பேசத் திறந்திருக்கிறது, எங்கள் இருதயம் பூரித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உள்ளம் உங்களைக்குறித்து நெருக்கமடையவில்லை உங்கள் உள்ளமே எங்கள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ுக்கமட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ளிக்கும் இருளுக்கும் ஐக்கியமே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ம் பேலியாளுக்கும் இசைவேது? அவிசுவாசியுடனே விசுவாசிக்குப் பங்கே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ள்ளே உலாவி அவர்கள் தேவனாயிருப்பேன், அவர்கள் என் ஜனங்களாயிருப்பார்கள் என்று,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படி, நீங்கள் ஜீவனுள்ள தேவனுடைய ஆலயமாயிருக்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2026-11-02T06:42:14Z</dcterms:created>
  <dcterms:modified xsi:type="dcterms:W3CDTF">2026-11-02T06:42:14Z</dcterms:modified>
  <dc:title>2 கொரிந்தியர்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