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ேய்ச்சலின் ஆடுகளைக் கெடுத்துச் சிதறடிக்கிற மேய்ப்பர்களுக்கு ஐயோ!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ேய்ச்சலின் ஆடுகளைக் கெடுத்துச் சிதறடிக்கிற மேய்ப்பர்களுக்கு ஐயோ!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ஆடுகளில் மீதியாயிருப்பவைகளைத் துரத்தியிருந்த எல்லா தேசங்களிலுமிருந்து சேர்த்து அவைகளைத் திரும்ப அவைகளின் தொழுவங்களுக்குக் கொண்டுவருவேன்; அப்பொழுது அவைகள் பலுகிப்பெரு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ஆடுகளில் மீதியாயிருப்பவைகளைத் துரத்தியிருந்த எல்லா தேசங்களிலுமிருந்து சேர்த்து அவைகளைத் திரும்ப அவைகளின் தொழுவங்களுக்குக் கொண்டுவருவேன்; அப்பொழுது அவைகள் பலுகிப்பெரு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மேய்க்கத்தக்கவர்களையும் அவைகள்மேல் ஏற்படுத்துவேன்; இனி அவைகள் பயப்படுவதுமில்லை, கலங்குவதுமில்லை, காணாமற்போவதுமில்லையெ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மேய்க்கத்தக்கவர்களையும் அவைகள்மேல் ஏற்படுத்துவேன்; இனி அவைகள் பயப்படுவதுமில்லை, கலங்குவதுமில்லை, காணாமற்போவதுமில்லையெ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ட்கள் வருமென்று கர்த்தர் சொல்லுகிறார், அப்பொழுது தாவீதுக்கு ஒரு நீதியுள்ள கிளையை எழும்பப்பண்ணுவேன்; அவர் ராஜாவாயிருந்து ஞானமாய் ராஜரிகம்பண்ணி,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ட்கள் வருமென்று கர்த்தர் சொல்லுகிறார், அப்பொழுது தாவீதுக்கு ஒரு நீதியுள்ள கிளையை எழும்பப்பண்ணுவேன்; அவர் ராஜாவாயிருந்து ஞானமாய் ராஜரிகம்பண்ணி,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ாட்களில் யூதா இரட்சிக்கப்படும், இஸ்ரவேல் சுகமாய் வாசம்பண்ணும்; அவருக்கு இடும் நாமம் நமது நீதியாயிருக்கிற கர்த்தர் என்ப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ாட்களில் யூதா இரட்சிக்கப்படும், இஸ்ரவேல் சுகமாய் வாசம்பண்ணும்; அவருக்கு இடும் நாமம் நமது நீதியாயிருக்கிற கர்த்தர் என்ப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இதோ, நாட்கள் வரும், அப்பொழுது இஸ்ரவேல் புத்திரரை எகிப்துதேசத்திலிருந்து அழைத்துக்கொண்டுவந்த கர்த்தருடைய ஜீவனைக்கொண்டு சத்தியம்பண்ணாம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இதோ, நாட்கள் வரும், அப்பொழுது இஸ்ரவேல் புத்திரரை எகிப்துதேசத்திலிருந்து அழைத்துக்கொண்டுவந்த கர்த்தருடைய ஜீவனைக்கொண்டு சத்தியம்பண்ணாம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வீட்டின் சந்ததியாரைத் தங்கள் சுயதேசத்தில் குடியிருக்கும்படிக்கு வடதேசத்திலும், நான் அவர்களைத் துரத்தியிருந்த எல்லா தேசங்களிலுமிருந்து அழைத்து வழிநடத்திக்கொண்டுவந்த கர்த்தருடைய ஜீவனைக்கொண்டு சத்தியம்பண்ணுவார்களெ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வீட்டின் சந்ததியாரைத் தங்கள் சுயதேசத்தில் குடியிருக்கும்படிக்கு வடதேசத்திலும், நான் அவர்களைத் துரத்தியிருந்த எல்லா தேசங்களிலுமிருந்து அழைத்து வழிநடத்திக்கொண்டுவந்த கர்த்தருடைய ஜீவனைக்கொண்டு சத்தியம்பண்ணுவார்களெ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ர்க்கதரிசியும் ஆசாரியனும் மாயக்காரராயிருக்கிறார்கள், என் ஆலயத்திலும் அவர்களுடைய பொல்லாப்பைக் கண்ட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ர்க்கதரிசியும் ஆசாரியனும் மாயக்காரராயிருக்கிறார்கள், என் ஆலயத்திலும் அவர்களுடைய பொல்லாப்பைக் கண்டேன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அவர்கள் வழி அவர்களுக்கு இருட்டிலே சறுக்கலான வழியாயிருக்கும், துரத்துண்டு அதிலே விழுவார்கள்; அவர்கள் விசாரிக்கப்படும் வருஷத்திலே அவர்கள்மேல் பொல்லாப்பை வரப்பண்ணுவேனெ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அவர்கள் வழி அவர்களுக்கு இருட்டிலே சறுக்கலான வழியாயிருக்கும், துரத்துண்டு அதிலே விழுவார்கள்; அவர்கள் விசாரிக்கப்படும் வருஷத்திலே அவர்கள்மேல் பொல்லாப்பை வரப்பண்ணுவேனெ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ாரியாவின் தீர்க்கதரிசிகளிலோ மதிகேட்டைக் கண்டேன்; பாகாலைக்கொண்டு தீர்க்கதரிசனஞ்சொல்லி, இஸ்ரவேல் என்னும் என் ஜனத்தை மோசம்போக்க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ாரியாவின் தீர்க்கதரிசிகளிலோ மதிகேட்டைக் கண்டேன்; பாகாலைக்கொண்டு தீர்க்கதரிசனஞ்சொல்லி, இஸ்ரவேல் என்னும் என் ஜனத்தை மோசம்போக்க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லோசனையில் கூடநின்று, அவருடைய வார்த்தையைக் கேட்டறிந்தவன் யார்? அவருடைய வார்த்தையைக் கவனித்துக் கேட்டவன் யார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கர்த்தருடைய பெருங்காற்றாகிய கொடிய புசல் புறப்பட்டது; அது துன்மார்க்கருடைய தலையின்மேல் உக்கிரமாய் மோத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கர்த்தருடைய பெருங்காற்றாகிய கொடிய புசல் புறப்பட்டது; அது துன்மார்க்கருடைய தலையின்மேல் உக்கிரமாய் மோத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ுடைய இருதயத்தின் நினைவுகளை நடப்பித்து நிறைவேற்றுமளவும், அவருடைய கோபம் தணியாது; கடைசிநாட்களில் அதை நன்றாய் உணருவ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ுடைய இருதயத்தின் நினைவுகளை நடப்பித்து நிறைவேற்றுமளவும், அவருடைய கோபம் தணியாது; கடைசிநாட்களில் அதை நன்றாய் உணருவ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ீர்க்கதரிசிகளை நான் அனுப்பாதிருந்தும் அவர்கள் ஓடினார்கள்; அவர்களோடே நான் பேசாதிருந்தும் அவர்கள் தீர்க்கதரிசனஞ் சொன்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ன் ஆலோசனையிலே நிலைத்திருந்தார்களேயாகில், அப்பொழுது அவர்கள் என் வார்த்தைகளை ஜனங்களுக்குத் தெரிவித்து, அவர்களைத் தங்கள் பொல்லாத வழிகளையும் தங்கள் செய்கைகளின் பொல்லாப்பையும் விட்டுத் திருப்ப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ன் ஆலோசனையிலே நிலைத்திருந்தார்களேயாகில், அப்பொழுது அவர்கள் என் வார்த்தைகளை ஜனங்களுக்குத் தெரிவித்து, அவர்களைத் தங்கள் பொல்லாத வழிகளையும் தங்கள் செய்கைகளின் பொல்லாப்பையும் விட்டுத் திருப்ப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சமீபத்திற்கு மாத்திரமா தேவன், தூரத்திற்கும் தேவன் அல்லவோ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வனாகிலும் தன்னை நான் காணாதபடிக்கு மறைவிடங்களில் ஒளித்துக்கொள்ளக்கூடுமோ என்று கர்த்தர் சொல்லுகிறார்; நான் வானத்தையும் பூமியையும் நிரப்புகிறவர் அல்லவே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வனாகிலும் தன்னை நான் காணாதபடிக்கு மறைவிடங்களில் ஒளித்துக்கொள்ளக்கூடுமோ என்று கர்த்தர் சொல்லுகிறார்; நான் வானத்தையும் பூமியையும் நிரப்புகிறவர் அல்லவே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ொப்பனங்கண்டேன், சொப்பனங்கண்டேன் என்று, என் நாமத்தைச் சொல்லிப் பொய்த்தீர்க்கதரிசனம் உரைக்கிற தீர்க்கதரிசிகள் சொல்லுகிறதைக் கேட்ட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ொப்பனங்கண்டேன், சொப்பனங்கண்டேன் என்று, என் நாமத்தைச் சொல்லிப் பொய்த்தீர்க்கதரிசனம் உரைக்கிற தீர்க்கதரிசிகள் சொல்லுகிறதைக் கேட்ட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துவரைக்கும் இப்படியிருக்கும்? பொய்த்தீர்க்கதரிசனம் சொல்லுகிற தீர்க்கதரிசிகளின் இருதயத்திலே ஏதாகிலுமுண்டோ? இவர்கள் தங்கள் இருதயத்தின் வஞ்சகத்தையே தீர்க்கதரிசனமாகச் சொல்லுகிறவ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துவரைக்கும் இப்படியிருக்கும்? பொய்த்தீர்க்கதரிசனம் சொல்லுகிற தீர்க்கதரிசிகளின் இருதயத்திலே ஏதாகிலுமுண்டோ? இவர்கள் தங்கள் இருதயத்தின் வஞ்சகத்தையே தீர்க்கதரிசனமாகச் சொல்லுகிறவ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தங்கள் நாவின் சொல்லையே வழங்கி, அவர் அதை உரைத்தார் என்று சொல்லு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தங்கள் நாவின் சொல்லையே வழங்கி, அவர் அதை உரைத்தார் என்று சொல்லு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ஜனத்தின் பிதாக்கள் பாகாலினிமித்தம் என் நாமத்தை மறந்ததுபோல, இவர்கள் தங்கள் அயலாருக்கு விவரிக்கிற தங்கள் சொப்பனங்களினாலே என் நாமத்தை அவர்கள் மறக்கும்படி செய்யப்பார்க்கி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ஜனத்தின் பிதாக்கள் பாகாலினிமித்தம் என் நாமத்தை மறந்ததுபோல, இவர்கள் தங்கள் அயலாருக்கு விவரிக்கிற தங்கள் சொப்பனங்களினாலே என் நாமத்தை அவர்கள் மறக்கும்படி செய்யப்பார்க்கி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ொப்பனங்கண்ட தீர்க்கதரிசி சொப்பனத்தை விவரிப்பானாக; என் வார்த்தையுள்ளவனோ, என் வார்த்தையை உண்மையாய்ச் சொல்வானாக; கோதுமைக்குமுன் பதர் எம்மாத்திரம்?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ொப்பனங்கண்ட தீர்க்கதரிசி சொப்பனத்தை விவரிப்பானாக; என் வார்த்தையுள்ளவனோ, என் வார்த்தையை உண்மையாய்ச் சொல்வானாக; கோதுமைக்குமுன் பதர் எம்மாத்திரம்? என்று கர்த்த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ர்த்தை அக்கினியைப்போலும், கன்மலையை நொறுக்கும் சம்மட்டியைப்போலும் இருக்கிறதல்லவோ? என்று கர்த்தர் சொல்லு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ர்த்தை அக்கினியைப்போலும், கன்மலையை நொறுக்கும் சம்மட்டியைப்போலும் இருக்கிறதல்லவோ? என்று கர்த்தர் சொல்லுகி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ால் சுமரும் பாரம் என்று சொல்லுகிற தீர்க்கதரிசியாகிலும் ஆசாரியனாகிலும் ஜனமாகிலும் சரி, அப்படிச் சொல்லுகிற மனுஷனையும் அவன் வீட்டாரைய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ால் சுமரும் பாரம் என்று சொல்லுகிற தீர்க்கதரிசியாகிலும் ஆசாரியனாகிலும் ஜனமாகிலும் சரி, அப்படிச் சொல்லுகிற மனுஷனையும் அவன் வீட்டாரைய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, இதோ, ஒவ்வொருவராய்த் தன்தன் அயலாரிடத்தில் என் வார்த்தையைத் திருட்டுத்தனமாய் எடுக்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, இதோ, ஒவ்வொருவராய்த் தன்தன் அயலாரிடத்தில் என் வார்த்தையைத் திருட்டுத்தனமாய் எடுக்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ன்ன மறு உத்தரவு கொடுத்தார்? கர்த்தர் என்ன சொன்னார்? என்று நீங்கள் அவரவர் தங்கள் அயலானையும் அவரவர் தங்கள் சகோதரனையும் கேட்பீர்களாக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க்கு என்ன மறு உத்தரவு கொடுத்தார்? கர்த்தர் என்ன சொன்னார்? என்று நீ தீர்க்கதரிசியைக் கேட்பாயாக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தலால், இதோ, நான் உங்களை மறக்கவே மறந்து, உங்களையும், நான் உங்களுக்கும் உங்கள் பிதாக்களுக்கும் கொடுத்த நகரத்தையும் எனக்கு முன்பாக இராதபடிக்குக் கைவிட்டு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தலால், இதோ, நான் உங்களை மறக்கவே மறந்து, உங்களையும், நான் உங்களுக்கும் உங்கள் பிதாக்களுக்கும் கொடுத்த நகரத்தையும் எனக்கு முன்பாக இராதபடிக்குக் கைவிட்டு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றக்கப்படாத நித்திய நிந்தையையும் நித்திய இலச்சையையும் உங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றக்கப்படாத நித்திய நிந்தையையும் நித்திய இலச்சையையும் உங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उन चरवाहों पर हाय जो मेरी चराई की भेड़-बकरियों को तितर-बितर करते ओर नाश करते हैं, यहोवा यह कह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लिये इस्राएल का परमेश्वर यहोवा अपनी प्रजा के चरवाहों से यों कहता है, तुम ने मेरी भेड़-बकर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सुधि नहीं ली, वरन उन को तितर-बितर किया और बरबस निकाल दिया है, इस कारण यहोवा की यह वाणी है कि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बुरे कामों का दण्ड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मेरी भेड़-बकरियां जो बची हैं, उन को मैं उन सब देशों में से जिन में मैं ने उन्हें बरबस भेज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स्वयं ही उन्हें लौटा लाकर उन्हीं की भेड़शाला में इकट्ठा करूंगा, और वे फिर फूलें-फल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ैं उनके लिये ऐसे चरवाहे नियुक्त करूंगा जो उन्हें चराएंगे; और तब वे न तो फिर डरेंगी, न विस्म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ंगी और न उन में से कोई खो जाएंगी, यहोवा की यह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ोवा की यह भी वाणी है, देख ऐसे दिन आते हैं जब मैं दाऊद के कुल में एक धमीं अंकुर उगाऊंगा, और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बनकर बुद्धि से राज्य करेगा, और अपने देश में न्याय और धर्म से प्रभुता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के दिनों में यहूदी लोग बचे रहेंगे, और इस्राएली लोग निडर बसे रहेंगे: और यहोवा उसका नाम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हमारी धामिर्कता” रख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ो देख, यहोवा की यह वाणी है कि ऐसे दिन आएंगे जिन में लोग फिर न कहेंगे, कि “यहोवा जो ह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ियों को मिस्र देश से छुड़ा ले आया, उसके जीवन की सौगन्ध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रन्तु वे यह कहेंगे, “यहोवा जो इस्राएल के घराने को उत्तर देश से और उन सब देशों से भी जहां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ें बरबस निकाल दिया, छुड़ा ले आया, उसके जीवन की सौगन्ध।” तब वे अपने ही देश में बसे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भविष्यद्वक्ताओं के विषय मेरा हृदय भीतर ही भीतर फटा जाता है, मेरी सब हड्डियां थरथराती है; यहोव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पवित्र वचन कहे हैं, उन्हें सुन कर, मैं ऐसे मनुष्य के समान हो गया हूँ जो दाखमधु के नशे में चूर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ोंकि यह देश व्यभिचारियों से भरा है; इस पर ऐसा शाप पड़ा है कि यह विलाप कर रहा है; वन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राइयां भी सूख गई। लोग बड़ी दौड़ तो दौड़ते हैं, परन्तु बुराई ही की ओर; और वीरता तो करते हैं, पर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याय ही के साथ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ोंकि भविष्यद्वक्ता और याजक दोनों भक्तिहीन हो गए हैं; अपने भवन में भी मैं ने उनकी बुराई प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इस कारण उनका मार्ग अन्धेरा और फिसलाहा होगा जिस में वे ढकेल कर गिरा दिए जाएंगे; क्योंकि, यहोवा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वाणी है कि मैं उनके दण्ड के वर्ष में उन पर विपत्ति डालूंग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शोमरोन के भविष्यद्वक्ताओं में मैं ने यह मूर्खता देखी थी कि वे बाल के नाम से भविष्यद्वाणी करत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प्रजा इस्राएल को भटका दे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परन्तु यरूशलेम के नबियों में मैं ने ऐसे काम देखे हैं, जिन से रोंगटे खड़े हो जाते हैं,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भिचार और पाखष्ड; वे कुकमिर्यों को ऐसा हियाव बन्धाते हैं कि वे अपनी अपनी बुराई से पश्चात्ताप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करते; सब निवासी मेरी दृष्टि में सदोमियों और अमोरियों के समान हो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इस कारण सेनाओं का यहोवा यरूशलेम के भविष्यद्वक्ताओं के विषय में यों कहता है, देख, मैं उन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ड़ुवी वस्तुएं खिलाऊंगा और विष पिलाऊंगा; क्योंकि उनके कारण सारे देश में भक्तिहीनता फैल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सेनाओं के यहोवा ने तुम से यों कहा है, इन भविष्यद्वक्ताओं की बातों की ओर जो तुम से भविष्यद्वाण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े हैं कान मत लगाओ, क्योंकि ये तुम को व्यर्थ बातें सिखाते हैं; ये दर्शन का दावा कर के यहोवा के मु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नहीं, अपने ही मन की बातें क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जो लोग मेरा तिरस्कार करते हैं उन में ये भविष्यद्वक्ता सदा कहते रहते हैं कि यहोवा 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ा कल्याण होगा; और जितने लोग अपने हठ ही पर चलते हैं, उन से ये कहते हैं, तुम पर कोई विपत्ति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भला कौन यहोवा की गुप्त सभा में खड़ा हो कर उसका वचन सुनने और समझने पा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वा किस ने ध्यान देकर मेरा वचन सुना है? देखो, यहोवा की जलजलाहट का प्रचण्ड बवण्डर और आंधी चलने लग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; और उसका झोंका दुष्टों के सिर पर जोर से लग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जब तक यहोवा अपना काम और अपनी युक्तियों को पूरी न कर चुके, तब तक उसका क्रोध शान्त न होगा। अन्त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ों में तुम इस बात को भली भांति समझ सक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ये भविष्यद्वक्ता बिना मेरे भेजे दौड़ जाते और बिना मेरे कुछ कहे भविष्यद्वाणी करने लग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यदि ये मेरी शिक्षा में स्थिर रहते, तो मेरी प्रजा के लोगों को मेरे वचन सुनाते; और वे अपनी बु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ल और कामों से फिर जा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यहोवा की यह वाणी है, क्या मैं ऐसा परमेश्वर हूँ, जो दूर नहीं, निकट ही रहता हू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फिर यहोवा की यह वाणी है, क्या कोई ऐसे गुप्त स्थानों में छिप सकता है, कि मैं उसे न देख सकूं?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वर्ग और पृथ्वी दोनों मुझ से परिपूर्ण नहीं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मैं ने इन भविष्यद्वक्ताओं की बातें भी सुनीं हैं जो मेरे नाम से यह कह कर झूठी भविष्यद्वाणी कर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 कि मैं ने स्वप्न देखा है, स्वप्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जो भविष्यद्वक्ता झूठमूठ भविष्यद्वाणी करते और अपने मन ही के छल के भविष्यद्वक्ता हैं, यह बात कब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मन में समाई रहेग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फिर यहोवा की यह भी वाणी है कि जो भविष्यद्वक्ता “उसकी यह वाणी है”, ऐसी झूठी वाणी कहकर अपनी अप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ीभ डुलाते हैं, मैं उनके भी विरुद्ध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जैसे मेरी प्रजा के लोगों के पुरखा मेरा नाम भूल कर बाल का नाम लेने लगे थे, वैसे ही अब 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विष्यद्वक्ता उन्हें अपने अपने स्वप्न बता बताकर मेरा नाम भुलाना चा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यहोवा की यह भी वाणी है कि जो बिना मेरे भेजे वा बिना मेरी आज्ञा पाए स्वप्न देखने का झूठा दाव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भविष्यद्वाणी करते हैं, और उसका वर्णन कर के मेरी प्रजा को झूठे घमण्ड में आकर भरमाते हैं, उनके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विरुद्ध हूँ; और उन से मेरी प्रजा के लोगों का कुछ लाभ न 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यदि किसी भविष्यद्वक्ता ने स्वप्न देखा हो, तो वह उसे बताए, परन्तु जिस किसी ने मेरा वचन सुना हो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मेरा वचन सच्चाई से सुनाए। यहोवा की यह वाणी है, कहां भूसा और कहां गेह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यदि साधारण लोगों में से कोई जन वा कोई भविष्यद्वक्ता वा याजक तुम से पूछे कि यहोवा ने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भावशाली वचन कहा है, तो उस से कहना, क्या प्रभावशाली वचन? यहोवा की यह वाणी है, मैं तुम को त्या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यहोवा की यह भी वाणी है कि क्या मेरा वचन आग सा नहीं है? फिर क्या वह ऐसा हथौड़ा नहीं जो पत्थर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ोड़ डाल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जो भविष्यद्वक्ता वा याजक वा साधारण मनुष्य “यहोवा का कहा हुआ भारी वचन” ऐसा कहता रहे, उस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ाने समेत मैं दण्ड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यहोवा की यह वाणी है, देखो, जो भविष्यद्वक्ता मेरे वचन औरों से चुरा चुराकर बोलते हैं, मैं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ुद्ध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तुम लोग एक दूसरे से और अपने अपने भाई से यों पूछना, यहोवा ने क्या उत्तर दिय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वा, यहोवा ने क्या कहा है? “यहोवा का कहा हुआ भारी वचन”, इस प्रकार तुम भविष्य में न कहना नहीं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ा ऐसा कहना ही दण्ड का कारण हो जाएगा; क्योंकि हमारा परमेश्वर सेनाओं का यहोवा जो जीवित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तुम लोगों ने उसके वचन बिगाड़ दि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तू भविष्यद्वक्ता से यों पूछ कि यहोवा ने तुझे क्या उत्तर दिय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वा, यहोवा ने क्या कहा है? यदि तुम “यहोवा का कहा हुआ प्रभावशाली वचन”: इसी प्रकार कहोगे, तो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यह वचन सुनो, मैं ने तो तुम्हारे पास कहला भेजा है, भविष्य में ऐसा न कहना कि “यहोवा का कहा हु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भावशाली वचन।” परन्तु तुम यह कहते ही रहते हो, कि “यहोवा का कहा हुआ प्रभावशाली वचन।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इस कारण देखो, मैं तुम को बिलकुल भूल जाऊंगा और तुम को और इस नगर को जिसे मैं ने तुम्हारे पुरखाओ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, और तुम को भी दि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त्याग कर अपने साम्हने से दूर कर दूंगा। और मैं ऐसा करूंगा कि तुम्हारी नामधराई और अनादर सदा ब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गा; और कभी भूला न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2026-10-22T08:46:37Z</dcterms:created>
  <dcterms:modified xsi:type="dcterms:W3CDTF">2026-10-22T08:46:37Z</dcterms:modified>
  <dc:title>यिर्मयाह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