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ஷிக்கப்பட்டு, வேண்டிக்கொள்ளுகிறோம்; இந்நாள்வரைக்கும் உலகத்தின் குப்பையைப்போலவும், எல்லாரும் துடைத்துப்போடுகிற அழுக்கைப்போலவுமான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 வெட்கப்படுத்தும்படிக்கு நான் இவைகளை எழுதவில்லை, நீங்கள் எனக்குப் பிரியமான பிள்ளைகளென்று உங்களுக்குப் புத்தி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ள் பதினாயிரம் உபாத்தியாயர்கள் உங்களுக்கு இருந்தாலும், தகப்பன்மார் அநேகர் உங்களுக்கு இல்லையே; கிறிஸ்து இயேசுவுக்குள் சுவிசேஷத்தில் நான் உங்களைப் பெற்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ள் பதினாயிரம் உபாத்தியாயர்கள் உங்களுக்கு இருந்தாலும், தகப்பன்மார் அநேகர் உங்களுக்கு இல்லையே; கிறிஸ்து இயேசுவுக்குள் சுவிசேஷத்தில் நான் உங்களைப் பெற்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என்னைப் பின்பற்றுகிறவர்களாகுங்களென்று உங்களுக்குப் புத்தி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க, எந்த மனுஷனும் எங்களைக் கிறிஸ்துவின் ஊழியக்காரரென்றும், தேவனுடைய இரகசியங்களின் உக்கிராணக்காரரென்றும் எண்ணிக்கொள்ள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க, எந்த மனுஷனும் எங்களைக் கிறிஸ்துவின் ஊழியக்காரரென்றும், தேவனுடைய இரகசியங்களின் உக்கிராணக்காரரென்றும் எண்ணிக்கொள்ள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ங்களிடத்திற்கு வருகிறதில்லை என்கிறதாகச் சிலர் இறுமாப்படைந்த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, உக்கிராணக்காரன் உண்மையுள்ளவனென்று காணப்படுவது அவனுக்கு அவசியம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ிலும் கர்த்தருக்குச் சித்தமானால் நான் சீக்கிரமாய் உங்களிடத்திற்கு வந்து, இறுமாப்படைந்திருக்கிறவர்களுடைய பேச்சையல்ல, அவர்களுடைய பெலத்தையே அறிந்துகொள்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ிலும் கர்த்தருக்குச் சித்தமானால் நான் சீக்கிரமாய் உங்களிடத்திற்கு வந்து, இறுமாப்படைந்திருக்கிறவர்களுடைய பேச்சையல்ல, அவர்களுடைய பெலத்தையே அறிந்துகொள்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யினும் நான் உங்களாலேயாவது மனுஷருடைய நியாயநாளின் விசாரணையினாலேயாவது தீர்ப்பைப்பெறுவது எனக்கு மிகவும் அற்ப காரியமாயிருக்கிறது; நானும் என்னைக்குறித்துத் தீர்ப்புச்சொல்லுகிற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யினும் நான் உங்களாலேயாவது மனுஷருடைய நியாயநாளின் விசாரணையினாலேயாவது தீர்ப்பைப்பெறுவது எனக்கு மிகவும் அற்ப காரியமாயிருக்கிறது; நானும் என்னைக்குறித்துத் தீர்ப்புச்சொல்லுகிற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ராஜ்யம் பேச்சிலே அல்ல, பெலத்திலே உண்ட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நான் யாதொரு குற்றத்தையும் அறியேன்; ஆகிலும் அதினாலே நான் நீதிமானாகிறதில்லை; என்னை நியாயம் விசாரிக்கிறவர் கர்த்தர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நான் யாதொரு குற்றத்தையும் அறியேன்; ஆகிலும் அதினாலே நான் நீதிமானாகிறதில்லை; என்னை நியாயம் விசாரிக்கிறவர் கர்த்தர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ுக்கு என்னவேண்டும்? நான் பிரம்போடு உங்களிடத்தில் வரவேண்டுமோ? அல்லது அன்போடும் சாந்தமுள்ள ஆவியோடும் வரவேண்டும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ுக்கு என்னவேண்டும்? நான் பிரம்போடு உங்களிடத்தில் வரவேண்டுமோ? அல்லது அன்போடும் சாந்தமுள்ள ஆவியோடும் வரவேண்டும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உன்னை விசேஷித்தவனாகும்படி செய்கிறவர் யார்? உனக்கு உண்டாயிருக்கிறவைகளில் நீ பெற்றுக்கொள்ளாதது யாது? நீ பெற்றுக்கொண்டவனானால் பெற்றுக்கொள்ளாதவன்போல் ஏன் மேன்மைபாராட்டுகிறாய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உன்னை விசேஷித்தவனாகும்படி செய்கிறவர் யார்? உனக்கு உண்டாயிருக்கிறவைகளில் நீ பெற்றுக்கொள்ளாதது யாது? நீ பெற்றுக்கொண்டவனானால் பெற்றுக்கொள்ளாதவன்போல் ஏன் மேன்மைபாராட்டுகிறாய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திருப்தியடைந்திருக்கிறீர்களே, இப்பொழுது ஐசுவரியவான்களாயிருக்கிறீர்களே, எங்களையல்லாமல் ஆளுகிறீர்களே; நீங்கள் ஆளுகிறவர்களானால் நலமாயிருக்கும்; அப்பொழுது உங்களுடனேகூட நாங்களும் ஆளுவோ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திருப்தியடைந்திருக்கிறீர்களே, இப்பொழுது ஐசுவரியவான்களாயிருக்கிறீர்களே, எங்களையல்லாமல் ஆளுகிறீர்களே; நீங்கள் ஆளுகிறவர்களானால் நலமாயிருக்கும்; அப்பொழுது உங்களுடனேகூட நாங்களும் ஆளுவோம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ோன்றுகிறபடி தேவன் அப்போஸ்தலர்களாகிய எங்களை மரணத்துக்குக் குறிக்கப்பட்டவர்கள்போலக் கடைசியானவர்களாய்க் காணப்படப்பண்ணினார்; நாங்கள் உலகத்துக்கும் தூதருக்கும் மனுஷருக்கும் வேடிக்கையான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ோன்றுகிறபடி தேவன் அப்போஸ்தலர்களாகிய எங்களை மரணத்துக்குக் குறிக்கப்பட்டவர்கள்போலக் கடைசியானவர்களாய்க் காணப்படப்பண்ணினார்; நாங்கள் உலகத்துக்கும் தூதருக்கும் மனுஷருக்கும் வேடிக்கையான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ோன்றுகிறபடி தேவன் அப்போஸ்தலர்களாகிய எங்களை மரணத்துக்குக் குறிக்கப்பட்டவர்கள்போலக் கடைசியானவர்களாய்க் காணப்படப்பண்ணினார்; நாங்கள் உலகத்துக்கும் தூதருக்கும் மனுஷருக்கும் வேடிக்கையான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ிறிஸ்துவினிமித்தம் பைத்தியக்காரர், நீங்கள் கிறிஸ்துவில் புத்திசாலிகள்; நாங்கள் பலவீனர், நீங்கள் பலவான்கள்; நீங்கள் கனவான்கள், நாங்கள் கனவீன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ிறிஸ்துவினிமித்தம் பைத்தியக்காரர், நீங்கள் கிறிஸ்துவில் புத்திசாலிகள்; நாங்கள் பலவீனர், நீங்கள் பலவான்கள்; நீங்கள் கனவான்கள், நாங்கள் கனவீன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நேரம்வரைக்கும் பசியுள்ளவர்களும், தாகமுள்ளவர்களும், நிர்வாணிகளும், குட்டுண்டவர்களும், தங்க இடமில்லாதவர்களுமாயிருக்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நேரம்வரைக்கும் பசியுள்ளவர்களும், தாகமுள்ளவர்களும், நிர்வாணிகளும், குட்டுண்டவர்களும், தங்க இடமில்லாதவர்களுமாயிருக்கிற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கைகளினாலே வேலைசெய்து, பாடுபடுகிறோம்; வையப்பட்டு, ஆசீர்வதிக்கிறோம்; துன்பப்பட்டு, சகிக்கிற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கைகளினாலே வேலைசெய்து, பாடுபடுகிறோம்; வையப்பட்டு, ஆசீர்வதிக்கிறோம்; துன்பப்பட்டு, சகி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ങ്ങൾ ലോകത്തിന്റെ ചവറുപോലെയും ഇന്നുവരെ സകലത്തിന്റെയും അഴുക്കായും തീർ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ളെ നാണിപ്പിപ്പാനല്ല, എന്റെ പ്രിയ മക്കളോടു എന്നപോലെ ബുദ്ധിപറഞ്ഞുകൊണ്ടു ഇതു എഴു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ൾക്കു ക്രിസ്തുവിൽ പതിനായിരം ഗുരുക്കന്മാർ ഉണ്ടെങ്കിലും പിതാക്കന്മാർ ഏറെ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യേശുവിൽ ഞാനല്ലോ നിങ്ങളെ സുവിശേഷത്താൽ ജനിപ്പ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കയാൽ എന്റെ അനുകാരികൾ ആകുവിൻ എന്നു ഞാൻ നിങ്ങളെ പ്രബോ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തുനിമിത്തം കർത്താവിൽ വിശ്വസ്തനും എന്റെ പ്രിയ മകനുമായ തിമൊഥെയോസിനെ നിങ്ങള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ിരിക്കുന്നു. ഞാൻ എങ്ങും ഏതു സഭയിലും ഉപദേശിക്കുന്നതുപോലെ ക്രിസ്തുവിലുള്ള എന്റെ വഴികൾ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 ഓർ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ങ്ങളെ ക്രിസ്തുവിന്റെ ശുശ്രൂഷക്കാരും ദൈവമർമ്മങ്ങളുടെ ഗൃഹവിചാരകന്മാരും എന്നിങ്ങനെ ഓരോ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ിക്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ങ്കിലും ഞാൻ നിങ്ങളുടെ അടുക്കൽ വരികയില്ല എന്നുവെച്ചു ചിലർ ചീർ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ഗൃഹവിചാരകന്മാരിൽ അന്വേഷിക്കുന്നതോ അവർ വിശ്വസ്തരായിരിക്കേണം എന്ന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ർത്താവിന്നു ഇഷ്ടം എങ്കിൽ ഞാൻ വേഗം നിങ്ങളുടെ അടുക്കൽ വന്നു, ചീർത്തിരിക്കുന്നവരുടെ വാക്കല്ല ശക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കണ്ട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ങ്ങളോ മനുഷ്യർ കഴിക്കുന്ന വല്ല വിസ്താരത്തിലോ എന്നെ വിധിക്കുന്നതു എനിക്കു എത്രയും ലഘുകാര്യ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എന്നെത്തന്നേ വിധി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ൈവരാജ്യം വചനത്തിലല്ല ശക്തിയിലത്രേ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ിക്കു യാതൊരു കുറ്റത്തെക്കുറിച്ചും ബോധമില്ലെങ്കിലും അതിനാൽ ഞാൻ നീതിമാൻ എന്നു വരികയില്ല;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ുന്നതു കർത്താവു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ങ്ങൾക്കു ഏതു വേണം? ഞാൻ വടിയോടുകൂടെയോ സ്നേഹത്തിലും സൌമ്യാത്മാവിലുമോ നിങ്ങള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േണ്ട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കയാൽ കർത്താവു വരുവോളം സമയത്തിന്നു മുമ്പെ ഒന്നും വിധിക്കരുതു; അവൻ ഇരുട്ടിൽ മറഞ്ഞി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ച്ചത്താക്കി ഹൃദയങ്ങളുടെ ആലോചനകളെ വെളിപ്പെടുത്തും; അന്നു ഓരോരുത്തന്നു ദൈവത്തിങ്കൽനിന്നു പുകഴ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ഹോദരന്മാരേ, ഇതു ഞാൻ നിങ്ങൾനിമിത്തം എന്നെയും അപ്പൊല്ലോസിനെയും ഉദ്ദേശിച്ചു പറഞ്ഞിരിക്ക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തിന്നു അപ്പുറം (ഭാവിക്കാതിരിപ്പാൻ ) ഞങ്ങളുടെ ദൃഷ്ടാന്തം കണ്ടു പഠിക്കേണ്ടതിന്നും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ന്നു അനുകൂലമായും മറ്റൊരുവന്നു പ്രതികൂലമായും ചീർത്തുപോകാതിരിക്കേണ്ടതിന്ന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ന്നെ വിശേഷിപ്പിക്കുന്നതു ആർ? ലഭിച്ചതല്ലാതെ നിനക്കു എന്തുള്ളു? ലഭിച്ചതെങ്കിലോ ലഭിച്ചത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പോലെ പ്രശംസിക്കുന്നതു എന്തു? ഇത്ര ക്ഷണത്തിൽ നിങ്ങൾ തൃപ്തന്മാര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ത്ര ക്ഷണത്തിൽ നിങ്ങൾ സമ്പന്നന്മാരായി; ഞങ്ങളെ കൂടാതെ വാഴുന്നവരായി; അയ്യോ, നിങ്ങളോടുകൂടെ ഞ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ഴേണ്ടതിന്നു നിങ്ങൾ വാണു എങ്കിൽ കൊള്ള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ങ്ങൾ ലോകത്തിന്നു, ദൂതന്മാർക്കും മനുഷ്യർക്കും തന്നേ, കൂത്തുകാഴ്ചയായി തീർന്നിരിക്കയാൽ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ൊസ്തലന്മാരായ ഞങ്ങളെ ഒടുക്കത്തവരായി മരണവിധിയിൽ ഉൾപ്പെട്ടവരെപ്പോലെ നിറുത്തി എന്നു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ന്ന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ങ്ങൾ ക്രിസ്തുനിമിത്തം ഭോഷന്മാർ; നിങ്ങൾ ക്രിസ്തുവിൽ വിവേകികൾ; ഞങ്ങൾ ബലഹീനർ, നിങ്ങൾ ബലവാന്മാ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മഹത്തുക്കൾ, ഞങ്ങൾ മാനഹീനർ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ഈ നാഴികവരെ ഞങ്ങൾ വിശന്നും ദാഹിച്ചും ഉടുപ്പാൻ ഇല്ലാതെയും കുത്തുകൊണ്ടും സ്ഥിരവാസം കൂടാ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്വന്തകയ്യാൽ വേലചെയ്തു അദ്ധ്വാനിക്കുന്നു; ശകാരം കേട്ടിട്ടു ആശീർവ്വദിക്കുന്നു; ഉപദ്രവം ഏറ്റ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ിക്കുന്നു; ദൂഷണം കേട്ടിട്ടു നല്ലവാക്ക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2026-10-21T06:22:17Z</dcterms:created>
  <dcterms:modified xsi:type="dcterms:W3CDTF">2026-10-21T06:22:17Z</dcterms:modified>
  <dc:title>1 കൊരിന്ത്യർ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