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presProps" Target="presProps.xml"/>
  <Relationship Id="rId129" Type="http://schemas.openxmlformats.org/officeDocument/2006/relationships/viewProps" Target="viewProps.xml"/>
  <Relationship Id="rId1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ுருஷனுக்குப் பதிலாக அந்நியரைச் சேர்த்துக்கொள்ளுகிற விபசார ஸ்திரீயைப்போல இருக்கிற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ருசலேமின் அருவருப்புகளை அதற்கு அறிவித்துச் சொல்லவேண்டிய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வேசியே, கர்த்தருடைய வார்த்தையைக் கே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க்கு விரோதமாக ஒரு கூட்டத்தைக் கொண்டுவந்து, உன்னைக் கல்லெறிந்து, உன்னைத் தங்கள் பட்டயங்களால் குத்திபோட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க்கு விரோதமாக ஒரு கூட்டத்தைக் கொண்டுவந்து, உன்னைக் கல்லெறிந்து, உன்னைத் தங்கள் பட்டயங்களால் குத்திபோட்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்னை ஜலத்தினால் முழுக்காட்டி, உன்னை இரத்தமற ஸ்நானம் பண்ணுவித்து, உனக்கு எண்ணெய் பூச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்னை ஜலத்தினால் முழுக்காட்டி, உன்னை இரத்தமற ஸ்நானம் பண்ணுவித்து, உனக்கு எண்ணெய் பூச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ஆபரணங்களால் அலங்கரித்து, உன் கைகளிலே கடகங்களையும், உன் கழுத்திலே சரப்பணியையும் போ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ஆபரணங்களால் அலங்கரித்து, உன் கைகளிலே கடகங்களையும், உன் கழுத்திலே சரப்பணியையும் போ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்விதமாய் என் எரிச்சல் உன்னை விட்டு நீங்கும்படி நான் என் உக்கிரத்தை உன்னில் ஆறப்பண்ணி, இனி கோபமாயிராமல் அமர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்விதமாய் என் எரிச்சல் உன்னை விட்டு நீங்கும்படி நான் என் உக்கிரத்தை உன்னில் ஆறப்பண்ணி, இனி கோபமாயிராமல் அமர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ெற்றியில் நெற்றிப்பட்டத்தையும், உன் காதுகளில் காதணியையும், உன் தலையின்மேல் சிங்காரமான கிரீடத்தையும் தரித்தேன்.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ெற்றியில் நெற்றிப்பட்டத்தையும், உன் காதுகளில் காதணியையும், உன் தலையின்மேல் சிங்காரமான கிரீடத்தையும் தரித்தேன்.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ழமொழி சொல்லுகிறவர்கள் எல்லாரும்: தாயைப்போல மகள் என்று உன்னைக்குறித்து பழமொழி சொல்ல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ித்திரத்தையலாடைகளை எடுத்து, அவைகளை மூடி, என் எண்ணெயையும் என் தூபவர்க்கத்தையும் அவைகளின்முன் படைத்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தினால் நீ அவர்களுக்கு ஆறுதலாக இருந்து, உன் இலச்சையைச் சுமந்து; நீ செய்த எல்லாவற்றினாலும் வெட்கமடைவாய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ெய்த வேசித்தனங்கள் போதாதென்று, நீ என் பிள்ளைகளை அவைகளுக்குத் தீக்கடக்கப்பண்ண ஒப்புக்கொடுத்து, அவர்களைக் கொலைசெய்தாய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யோ! உனக்கு ஐயோ! என்று கர்த்தராகிய ஆண்டவர் சொல்லுகிறார்; நீ செய்த பொல்லாப்புக்களெல்லாம் தவிர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யோ! உனக்கு ஐயோ! என்று கர்த்தராகிய ஆண்டவர் சொல்லுகிறார்; நீ செய்த பொல்லாப்புக்களெல்லாம் தவிர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உனக்கு மண்டபங்களைக் கட்டி, உனக்குச் சகல வீதிகளிலும் உயர்ந்த மேடைகளை உண்டுபண்ணினாய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கானான் தேசத்திலே செய்த வேசித்தனத்தை கல்தேயர்மட்டும் எட்டச் செய்தாய்; அதினாலும் நீ திருப்தியடையாமற்போனாய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கானான் தேசத்திலே செய்த வேசித்தனத்தை கல்தேயர்மட்டும் எட்டச் செய்தாய்; அதினாலும் நீ திருப்தியடையாமற்போனாய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முன் உன் கெர்வத்தின் நாளிலே உன் சகோதரியாகிய சோதோமின் பெயரை உன் வாயினாலே உச்சரிக்கவுமாட்டாய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முன் உன் கெர்வத்தின் நாளிலே உன் சகோதரியாகிய சோதோமின் பெயரை உன் வாயினாலே உச்சரிக்கவுமாட்டாய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முறைகேட்டையும் உன் அருவருப்புகளையும் நீ சுமப்பாய் என்று கர்த்தர் சொல்லுகிறார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ன்னோடே என் உடன்படிக்கையைப்பண்ணி ஏற்படுத்துவேன்; அப்பொழுது நான் கர்த்தர் என்று அறிவாய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ಕರ್ತನ ವಾಕ್ಯವು ನನ್ನ ಕಡೆ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ಗಂಡನಿಗೆ ಬದ ಲಾಗಿ ಅನ್ಯರನ್ನು ಅಂಗೀಕರಿಸುವ ವ್ಯಭಿಚಾರಿ ಹೆಂಡತಿ ಯಾಗಿರುವ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ಯೆರೂಸಲೇಮಿಗೆ ಅದರ ಅಸಹ್ಯವಾದವುಗಳನ್ನು ತಿಳಿದುಕೊಳ್ಳುವ ಹಾಗೆ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ಾದ ಕರ್ತನು ಯೆರೂಸಲೇಮಿನವರಿಗೆ ಹೀಗೆ ಹೇಳುತ್ತಾನೆ--ನಿನ್ನ ಹುಟ್ಟುವಿಕೆಯೂ ನಿನ್ನ ಹುಟ್ಟಿದ ಸ್ಥಳವೂ ಕಾನಾ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ಿಂದಾದದ್ದೇ; ನಿನ್ನ ತಂದೆ ಅಮೋರಿಯನು, ನಿನ್ನ ತಾಯಿ ಹಿತ್ತಿಯ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ು ವ್ಯಭಿಚಾರಿಗಳಿಗೆಲ್ಲ ಬಹು ಮಾನ ಕೊಡುತ್ತಾರೆ; ಆದರೆ ನೀನು ನಿನ್ನ ಪ್ರಿಯರಿಗೆಲ್ಲ ನಿನ್ನ ಬಹುಮಾನ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ು ಅವರನ್ನು ಬಾಡಿಗೆಗೆ ಪಡೆದು ನಿನ್ನ ವ್ಯಭಿಚಾರಕ್ಕಾಗಿ ನಿನ್ನ ಬಳಿಗೆ ಬರುವ ಹಾಗೆ ಅವರಿಗೆ ಬಹುಮಾನ ಕೊ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ಹೀಗಿರುವ ದರಿಂದ ಹೆಂಗಸರಿಗೆ ವಿರೋಧವಾದದ್ದು ನಿನ್ನ ವ್ಯಭಿ ಚಾರದಲ್ಲಿ ನಿನಗಾಯಿತು; ವ್ಯಭಿಚಾರಮಾಡ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ಯಾರೂ ಹಿಂಬಾಲಿಸುವದಿಲ್ಲ; ನೀನು ಬಹು ಮಾನ ಕೊಡುತ್ತೀಯೇ ಹೊರತು ನಿನಗೆ ಯಾರೂ ಬಹುಮಾನ ಕೊಡುವದಿಲ್ಲ.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ು ವಿರೋಧವಾದ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ಜನನವನ್ನು ಕುರಿತು ನೀನು ಹುಟ್ಟಿದ ದಿನದಲ್ಲಿ ನಿನ್ನ ಹೊಕ್ಕಳು ಕತ್ತರಿಸ ಲ್ಪಡಲಿಲ್ಲ; ಶುದ್ಧವಾಗ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ನಿಂದ ತೊಳೆ ಯಲ್ಪಡಲಿಲ್ಲ, ನಿನಗೆ ಉಪ್ಪು ಹಾಕಲಿಲ್ಲ, ನಿನ್ನನ್ನು ಬಟ್ಟೆಯಿಂದ ಸುತ್ತ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ಕಾರಣ ಓ ವ್ಯಭಿಚಾರಿಣಿಯೇ, ನೀನು ಕರ್ತನ ವಾಕ್ಯವ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ನ್ನು ಕರುಣಿಸಿ ಕಟಾಕ್ಷಿಸಿ ಯಾರೂ ನಿನಗೆ ಇಂಥ ಒಂದು ಸಹಾಯವನ್ನು ಮಾಡ ಲಿಲ್ಲ, ಆದರೆ ನೀನು ಹುಟ್ಟಿದ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ಪಟ್ಟು ನಿನ್ನನ್ನು ಹೊಲದಲ್ಲಿ ಬಿಸ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ದೇವರಾದ ಕರ್ತನು ಹೀಗೆ ಹೇಳುತ್ತಾನೆ--ನಿನ್ನ ಅಸಹ್ಯವು ಸುರಿಯಲ್ಪಟ್ಟ ಕಾರಣ ದಿಂದಲೂ ನಿನ್ನ ಬೆತ್ತಲೆತನ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ವಾಗುವಂತೆ ನಿನ್ನ ಪ್ರಿಯರ ಸಂಗಡ ಮಾಡಿದ ವ್ಯಭಿಚಾರದಿಂದಲೂ ನಿನ್ನ ಎಲ್ಲಾ ಅಸಹ್ಯವಾದ ವಿಗ್ರಹಗಳಿಂದಲೂ ನೀ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 ನಿನ್ನ ಮಕ್ಕಳ ರಕ್ತ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ಗೋ, ನೀನು ಆನಂದ ಪಟ್ಟವರೊಂದಿಗೆ ಪ್ರೀತಿ ಮಾಡಿದವರೆ ಲ್ಲರನ್ನೂ ಹಗೆಮಾಡಿದವರೆಲ್ಲರನ್ನೂ ಸಹ ಕೂಡಿಸು ವೆನ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ನಿನಗೆ ವಿರುದ್ಧವಾಗಿ ಸುತ್ತಲೂ ಕೂಡಿಸಿ ಅವರಿಗೆ ನಿನ್ನ ಬೆತ್ತಲೆಯನ್ನು ಪ್ರಕಟಪಡಿಸು ವೆನು. ಆಗ ಅವರ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ತ್ತಲೆಯನ್ನು ನೋ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ಿನ್ನ ಬಳಿಯಲ್ಲಿ ಹಾದು ಹೋಗುವಾಗ ನೀನು ನಿನ್ನ ಸ್ವಂತ ರಕ್ತದಲ್ಲಿ ಬಿದ್ದು ಹೊರಳಾಡುತ್ತಿದ್ದ ನಿನ್ನ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ರಕ್ತದಲ್ಲಿ ನೋಡಿದಾಗ ಬದುಕು ಎಂದೆನು; ಹೌದು, ನೀನು ನಿನ್ನ ರಕ್ತದಲ್ಲಿ ಬಿದ್ದಿರುವಾಗ ನಾನು ಬದುಕ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ದಾಂಪತ್ಯವನ್ನು ಮುರಿದು ರಕ್ತ ಸುರಿಸುವಂಥ ಹೆಂಗಸರಿಗೆ ವಿಧಿಸುವಂಥ ತಕ್ಕ ದಂಡನೆಗಳನ್ನು ನಿನಗೂ ವಿಧ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ೋದ್ರೇಕದಿಂದಲೂ ರೋಷಾವೇಶ ದಿಂದಲೂ ನಿನಗೆ ರಕ್ತವನ್ನು ಸು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ಇದಲ್ಲದೆ ನಿನ್ನನ್ನು ಅವರ ಕೈಗಳಲ್ಲಿ ಒಪ್ಪಿಸುವೆನು. ಅವರು ನಿನ್ನ ಎತ್ತರ ಸ್ಥಳಗಳನ್ನೆಲ್ಲಾ ಕೆಡವಿಹಾಕ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ನ್ನತ ಸ್ಥಾನ ಗಳನ್ನು ಒಡೆದು ಬಿಡುವರು; ಅವರು ನಿನ್ನ ವಸ್ತ್ರಗಳನ್ನು ತೆಗೆದುಹಾಕಿ ನಿನ್ನ ಸೌಂದರ್ಯವುಳ್ಳ ಆಭರ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ಸಿದುಕೊಂಡು ನಿನ್ನನ್ನು ಬರೀ ಬೆತ್ತಲೆಯನ್ನಾಗಿ ಮಾಡಿ ಬಿಟ್ಟು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ಭೂಮಿಯಲ್ಲಿಯ ಮೊಳಿಕೆಯೋ ಎಂಬಂತೆ ನಾನು ನಿನ್ನನ್ನು ಬೆಳೆಸಲು (ಹೆಚ್ಚಿಸಲು) ನೀನು ಬಲಿತು ಪ್ರಾಯವು ತುಂಬಿ ಅ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ಂದರ್ಯವಂತೆಯಾದೆ; ನಿನ್ನ ಸ್ತನಗಳು ರೂಪಗೊಂಡವು; ನಿನ್ನ ಕೂದಲು ಬೆಳೆಯಿತು; ಆದರೆ ಮೊದಲು ನೀನು ಬರೀ ಬೆತ್ತ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ಗಿದ್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ಗ ನಾನು ನಿನ್ನ ಬಳಿ ಹಾದು ಹೋಗು ವಾಗ ನಿನ್ನನ್ನು ನೋಡಲು ಇಗೋ, ನಿನ್ನ ಕಾಲವು ಪ್ರೇಮಿಸುವ ಕಾಲವಾಗಿತ್ತು; ಆಗ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ಸೆರಗನ್ನು ನಿನ್ನ ಮೇಲೆ ಹೊದಿಸಿ, ನಿನ್ನ ಬೆತ್ತಲೆಯನ್ನು ಮುಚ್ಚಿದೆನು. ಹೌದು, ನಾನು ನಿನಗೆ ಆಣೆಯಿಟ್ಟು ಒಡಂಬಡ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ಂಡದ್ದರಿಂದ ನೀನು ನನ್ನವಳಾದೆ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ಅವರು ನಿನಗೆ ವಿರುದ್ಧವಾಗಿ ಒಂದು ಕೂಟವನ್ನು ಕರಕೊಂಡು ಬಂದು ಕಲ್ಲುಗಳನ್ನು ನಿನ್ನ ಮೇಲೆ ಎಸೆದು, ತಮ್ಮ ಕತ್ತ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ತಿವ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ಅವರು ನಿನ್ನ ಮನೆಗಳನ್ನು ಸುಟ್ಟು ಬಹಳ ಸ್ತ್ರೀಯರ ಕಣ್ಣುಗಳ ಮುಂದೆ ನಿನಗೆ ನ್ಯಾಯ ತೀರಿಸುವರು; ನೀನು ವ್ಯಭಿಚ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ನ್ನು ನಾನು ನಿಲ್ಲಿಸುವೆನು; ಆಗ ನೀನು ಕೂಲಿ ಸಹ ಕೊಡುವದನ್ನು ನಿಲ್ಲ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ಮೇಲೆ ನಿನ್ನನ್ನು ನೀರಿನಿಂದ ತೊಳೆದೆನು; ಹೌದು, ನಿನ್ನ ರಕ್ತವನ್ನು ಶುದ್ಧವಾಗಿ ನಿನ್ನಿಂದ ತೊಳೆದೆನು;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್ಣೆಯಿಂದ ಅಭಿಷೇಕ 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ನಾನು ಕಸೂ ತಿಯ ಬಟ್ಟೆಯನ್ನು ನಿನಗೆ ತೊಡಿಸಿ, ಕಡಲ ಪ್ರಾಣಿಯ ಜೋಡುಗಳನ್ನು ಕೊಟ್ಟೆನು, ನಯವಾದ ನಾರುಮ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ು ನಿನಗೆ ಉಡಿಸಿದೆನು, ರೇಷ್ಮೆಯ ಹೊದಿಕೆಯನ್ನು ನಿನಗೆ ಹೊದ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ಆಭರಣಗಳಿಂದಲೂ ನಿನ್ನನ್ನು ಅಲಂಕರಿಸಿದೆನು; ನಾನು ನಿನ್ನ ಕೈಗಳಿಗೆ ಕಡಗ ಗಳನ್ನು, ನಿನ್ನ ಕೊರಳಿಗೆ ಸ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ಈ ರೀತಿ ನನ್ನ ಸಿಟ್ಟನ್ನು ನಿನ್ನಲ್ಲಿ ವಿಶ್ರಾಂತಿ ಪಡಿಸುತ್ತೇನೆ, ನನ್ನ ರೋಷವನ್ನು ನಿನ್ನ ಕಡ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ಲಗಿಸುತ್ತೇನೆ; ಶಾಂತನಾಗಿ ನಿನ್ನ ಮೇಲೆ ಕೋಪ ಗ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ನೀನು ನಿನ್ನ ಯೌವನ ದಿವಸಗಳನ್ನು ಜ್ಞಾಪಕಮಾಡಿಕೊಳ್ಳದೆ ಈ ಸಂಗತಿಗಳಿಂದ ನೀನು ನನಗೆ ಬೇಸರಪಡಿಸಿದ್ದರಿಂದ ಇಗೋ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 ನಿನ್ನ ದುರ್ಮಾರ್ಗದ ಫಲವನ್ನು ನಿನ್ನ ತಲೆಗೆ ಕಟ್ಟುವೆನು ಎಂದು ದೇವರಾದ ಕರ್ತನು ಹೇಳುತ್ತಾನೆ. ನಿನ್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ವಾದವುಗಳ ಮೇಲೆ ಈ ಅಪವಿತ್ರತೆಯನ್ನು ನೀನು ಮಾ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ಹಣೆಯ ಮೇಲೆ ರತ್ನಾಭರಣವನ್ನೂ ನಿನ್ನ ಕಿವಿಗಳಲ್ಲಿ ವಾಲೆಗಳನ್ನೂ ನಿನ್ನ ತಲೆಯ ಮೇಲೆ ಶೃಂಗಾರ ಕಿರೀಟ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ಇಗೋ, ಗಾದೆ ಹೇಳುವವರೆಲ್ಲರೂ--ತಾಯಿಯಂತೆ ಮಗಳು ಎಂಬ ಗಾದೆಯನ್ನು ನಿನಗೆ ವಿರುದ್ಧವಾಗಿ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ಒಡವೆಗಳು ಬೆಳ್ಳಿ ಬಂಗಾರಗಳು, ನಿನ್ನ ಉಡುಪು ನಯವಾದ ನಾರುಮಡಿ, ರೇಷ್ಮೆಯ ಹೊದಿಕೆ, ಕಸೂತಿಯ ಬಟ್ಟೆ; ನ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ಟ್ಟನ್ನೂ ಜೇನನ್ನೂ ಎಣ್ಣೆಯನ್ನೂ ತಿನ್ನುತ್ತಿದ್ದೆ, ನಿನ್ನ ಲಾವಣ್ಯವು ಅತಿ ಮನೋಹರವಾಗಿ ವೃದ್ಧಿಗೊಂಡು ನೀನು ರಾಣಿಯಾ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ಗಂಡನಿಗೂ ಮಕ್ಕಳಿಗೂ ಬೇಸರ ಪಡುವವಳಾದ ನಿನ್ನ ತಾಯಿಗೆ ನೀನು ತಕ್ಕ ಮಗಳು; ಗಂಡನಿಗೂ ಮಕ್ಕಳಿಗೂ ಬೇಸರ ಪಡುವವರಾ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ಕ್ಕಂದಿರಿಗೆ ನೀನು ತಕ್ಕ ತಂಗಿ; ನಿನ್ನ ತಾಯಿ ಹಿತ್ತಿಯಳು, ನಿನ್ನ ತಂದೆ ಅಮೋರಿ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ನಿನ್ನ ಎಡಗಡೆಯಲ್ಲಿ ಕುಮಾರ್ತೆಯರೊಂದಿಗೆ ವಾಸಿಸುವ ಸಮಾರ್ಯವೇ ನಿನ್ನ ಅಕ್ಕ; ಬಲಗಡೆಯಲ್ಲಿ ಕುಮಾರ್ತೆಯರ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ುವ ಸೊದೋಮ್‌ ನಿನ್ನ ತಂಗ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, ನಿನ್ನ ಸೌಂದ ರ್ಯದಿಂದ ನಿನ್ನ ಕೀರ್ತಿಯು ಅನ್ಯಜನಾಂಗಗಳಲ್ಲಿ ಹಬ್ಬಿತು; ಯಾಕಂದರೆ ನಾನು ನಿನ್ನ ಮೇಲೆ ಇ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 ವೈಭವದಿಂದಲೇ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ದರೂ ನೀನು ಅವರ ಮಾರ್ಗಗಳಲ್ಲಿ ನಡೆಯಲಿಲ್ಲ, ಅವರ ಅಸಹ್ಯಗಳ ಹಾಗೆ ಮಾಡಲಿಲ್ಲ, ಅವರ ದುರ್ನಡತೆಯು ಅತ್ಯಲ್ಪವೆಂದು ಸದ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ಿಂತ ಬಹಳ ಕೆಟ್ಟವಳಾಗಿ ನಡೆದುಕೊಂಡ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ೀನು ನಿನ್ನ ಸೌಂದರ್ಯದಲ್ಲಿ ಭರವಸ ವಿಟ್ಟು ನಿನ್ನ ಕೀರ್ತಿಯ ನಿಮಿತ್ತವಾಗಿ ಸೂಳೆತನ ಮಾಡಿದೆ; ಹಾದುಹೋ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ನ ಸಂಗಡ ಮಿತಿವಿಾರಿ ಹಾದರತನ ಮಾಡಿದೆ; ಒಬ್ಬೊಬ್ಬನಿಗೂ ಒಳಗಾ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ದೇವರಾದ ಕರ್ತನು ಹೀಗೆ ಹೇಳುತ್ತಾನೆ--ನನ್ನ ಜೀವದಾಣೆ, ನಿನ್ನ ತಂಗಿಯಾದ ಸೊದೋಮು, ತಾನಾದರೂ ತನ್ನ ಕುಮಾರ್ತೆಯ ರ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ನಿನ್ನ ಕುಮಾರ್ತೆಯರು ಮಾಡಿದ ಹಾಗೆ ಮ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ಇಗೋ, ಸೊದೋಮ್‌ ಎಂಬ ನಿನ್ನ ತಂಗಿಯ ಅಕ್ರಮವನ್ನೂ ಗರ್ವವನ್ನೂ ನೋಡು; ರೊಟ್ಟಿಯ ತೃಪ್ತಿಯು ಅವಳಿಗೂ ಅವಳ ಕುಮಾರ್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ರಿಗೂ ನಿರ್ಭಯವಾದ ಸೌಖ್ಯವಾಗಿದೆ; ಆಕೆಯು ದೀನದರಿದ್ರರಿಗೆ ಬೆಂಬಲವಾಗ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ಇದಲ್ಲದೆ ಅವರು ಅಹಂಕಾರಿಗಳಾಗಿದ್ದು ನನ್ನ ಮುಂದೆ ಅಸಹ್ಯ ವಾದವುಗಳನ್ನು ನಡಿಸಿದರು. ಆದದರಿಂದ ನಾನು ಅದನ್ನು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ನಿರ್ಮೂಲ 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ವಸ್ತ್ರಗಳನ್ನು ತೆಗೆದುಕೊಂಡು ಚಿತ್ರ ವಿಚಿತ್ರ ಮಾಡಿ ಅಲಂಕರಿಸಿಕೊಂಡು ಪೂಜಾಸ್ಥಳದಲ್ಲಿ ವ್ಯಭಿಚಾರ ಮಾಡಿ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ು ನಡೆಯತಕ್ಕದ್ದಲ್ಲ ಮತ್ತು ನಡೆಯಬಾರದಂಥ ಕೆಲಸ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ಸಮಾರ್ಯವೆಂಬಾಕೆಯು ಸಹ ನೀನು ಮಾಡಿದ ಪಾಪಗಳಲ್ಲಿ ಅರ್ಧವನ್ನೂ ಮಾಡಲಿಲ್ಲ. ನೀನು ನಿನ್ನ ಅಕ್ಕತಂಗಿಯರಿಗ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್ಯಧಿಕವಾದ ಅಸಹ್ಯವಾದ ಕಾರ್ಯಗಳನ್ನು ಮಾಡಿದಿ, ನೀನು ಮಾಡಿದ ಲೆಕ್ಕವಿಲ್ಲ ದಷ್ಟು ದುರಾಚಾರಗಳಿಂದ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ವಂತರೆಂದು ತೋರ್ಪಡಿಸ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ನಾನು ನಿನಗೆ ಬೆಳ್ಳಿ ಬಂಗಾರದಿಂದ ಮಾಡಿಸಿಕೊಟ್ಟಿದ್ದ ನಿನ್ನ ಅಂದವಾದ ಆಭರಣಗಳನ್ನು ತೆಗೆದು ಅವ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ರುಷ ರೂಪಗಳನ್ನು ಮಾಡಿಕೊಂಡು ಅದರ ಸಂಗಡ ವ್ಯಭಿಚಾರ ಮ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ನಿನ್ನ ದೋಷಗಳೇ ನಿನ್ನ ಅಕ್ಕ ತಂಗಿಯರ ಪಕ್ಷವಾಗಿ ನಿಂತಿದ್ದರಿಂದ ನೀನು ನಾಚಿಕೆ ಪಡು; ನೀನು ಅವರಿಗಿಂತ ಅಸಹ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 ನಿನ್ನ ಪಾಪಗಳಿಗೆ ತಕ್ಕ ನಿಂದೆಯನ್ನು ಹೊತ್ತುಕೋ; ಅವರು ನಿನಗಿಂತ ನೀತಿವಂತರು; ಹೌದು, ನೀನು ನಿನ್ನ ಸಹೋದರ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ವಂತರೆಂದು ತೋರ್ಪಡಿಸಿ ದ್ದರಿಂದ ನೀನೇ ನಾಚಿಕೆಪಟ್ಟು ನಿನ್ನ ನಿಂದೆಯನ್ನು ಹೊತ್ತ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ಕಸೂತಿಯ ಬಟ್ಟೆಗಳನ್ನು ತೆಗೆದು ಅವರಿಗೆ ಹೊದಿಸಿ ನನ್ನ ಎಣ್ಣೆಯನ್ನೂ ಧೂಪ ವನ್ನೂ ಅವರ ಮುಂದೆ ಇಟ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ನಾನು ಅವರ ಸೆರೆಯನ್ನೂ ಕುಮಾರ್ತೆಯರ ಸಹಿತವಾದ ಸೊದೋಮಿನ ಸೆರೆಯನ್ನೂ ಕುಮಾರ್ತೆ ಯರ ಸಹಿತವಾದ ಸಮಾರ್ಯದ ಸೆರ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ುವಾಗ ಅವರೊಂದಿಗೆ ನಿನ್ನ ಸೆರೆಯವರ ಸೆರೆಯನ್ನು ತಪ್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ನಿನಗೆ ನನ್ನ ಆಹಾರವನ್ನೂ ನಿನಗೆ ನಯವಾದ ಹಿಟ್ಟನ್ನೂ ಎಣ್ಣೆ ಮತ್ತು ಜೇನುಗಳನ್ನೂ ಸುವಾಸನೆಗಾಗಿ ಕೊಟ್ಟೆ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ಅವುಗಳನ್ನು ಅವರ ಮುಂದೆ ಇಟ್ಟೆ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ನೀನು ನಿನ್ನ ನಿಂದೆಯನ್ನು ಹೊತ್ತು ಕೊಂಡು ಅವರನ್ನು ಆದರಿಸುವಾಗ ನೀನು ಲಜ್ಜೆಪಡುವಿ, ನಾಚಿಕೆಗ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ಾದ ಮೇಲೆ ನನಗೆ ಹುಟ್ಟಿದ್ದ ನನ್ನ ಕುಮಾರರನ್ನೂ ಕುಮಾರ್ತೆ ಯರನ್ನೂ ಅವರ ಆಹಾರಕ್ಕಾಗಿ ಅರ್ಪಿಸಿದಿ. ಈ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ಭಿಚಾರ ಸಾಮಾನ್ಯವಾದದ್ದ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ನನ್ನ ಮಕ್ಕಳನ್ನು ಕೊಂದು ಅವರಿಗೆ ಬೆಂಕಿಯನ್ನು ದಾಟುವ ಹಾಗೆ ಒಪ್ಪಿಸಿದಿಯಲ್ಲ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ನ್ನ ಎಲ್ಲಾ ಅಸಹ್ಯಗಳ ಲ್ಲಿಯೂ ನಿನ್ನ ವ್ಯಭಿಚಾರಗಳಲ್ಲಿಯೂ ನಿನ್ನ ಎಳೆಯ ಪ್ರಾಯದ ದಿವಸಗಳನ್ನು ನೀನು ಬರ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ತ್ತಲೆಯಾಗಿ ನಿನ್ನ ರಕ್ತದಲ್ಲಿ ಹೊರಳಾಡುತ್ತಿದ್ದದ್ದನ್ನು ನೀನು ಜ್ಞಾಪಕ ಮ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ಈ ನಿನ್ನ ಎಲ್ಲಾ ಕೆಟ್ಟತನಗಳ ತರುವಾಯ ಆಗಿದ್ದೇನಂದರೆ (ಅಯ್ಯೋ! ಅಯ್ಯೋ ಎಂದು ನಿನಗೆ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ೀನು ಪ್ರತಿಯೊಂದು ಬೀದಿಯಲ್ಲಿಯೂ ಉನ್ನತ ಸ್ಥಳಗಳನ್ನು ಕಟ್ಟಿ ನಿನಗೆ ಉತ್ತಮವಾದ ಸ್ಥಳಗ ಳನ್ನು ಮಾಡಿಕೊಂಡ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ಪ್ರತಿಯೊಂದು ಕಡೆ ಮೂಲೆ ಮೂಲೆಗೂ ಉನ್ನತ ಸ್ಥಳವನ್ನು ಕಟ್ಟಿ ನಿನ್ನ ಸೌಂದರ್ಯವನ್ನು ದುರುಪಯೋಗಪಡಿಸಿಕೊಂಡು ಹಾ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 ಪ್ರತಿಯೊಬ್ಬರಿಗೂ ನಿನ್ನ ಕಾಲು ಗಳನ್ನು ಅಗಲಿಸಿದಿ; ನಿನ್ನ ವ್ಯಭಿಚಾರವನ್ನು ವೃದ್ಧ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ಮಾಂಸದಲ್ಲಿ (ಶರೀರಭಾವದಲ್ಲಿ) ಮದಿ ಸಿದ ನಿನ್ನ ನೆರೆಯವರಾದ ಐಗುಪ್ತ್ಯರ ಸಂಗಡ ವ್ಯಭಿ ಚಾರ ಮಾಡಿದಿ;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ರೇಗಿಸುವ ಹಾಗೆ ವ್ಯಭಿಚಾರವನ್ನು ಹೆಚ್ಚ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ದರಿಂದ ಇಗೋ, ನಾನು ನನ್ನ ಕೈಯನ್ನು ನಿನ್ನ ಮೇಲೆ ಚಾಚಿ ನಿನ್ನ ಸಾಮಾನ್ಯವಾದ ಆಹಾರವನ್ನು ಕಡಿಮೆಮಾಡಿದೆ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ರ್ಮಾರ್ಗಕ್ಕೆ ನಾಚಿಕೆಪಟ್ಟು ನಿನ್ನ ಕೆಟ್ಟ ನಡತೆಗೆ ಅಸಹ್ಯಪಡುವವರಾದ ಫಿಲಿಷ್ಟಿಯರ ಕುಮಾರ್ತೆಯರ ಚಿತ್ತಕ್ಕ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ಬಿಟ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ದಲ್ಲದೆ ಅಶ್ಶೂರ್ಯ ರೊಂದಿಗೂ ತೃಪ್ತಿಯಾಗಲಾರದಷ್ಟು ವ್ಯಭಿಚಾರಮಾಡಿ ದರೂ ನಿನಗೆ ತೃಪ್ತಿಯಾಗಲಿಲ್ಲ; ಹೌದು, ಅವ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ಭಿಚಾರ ಮಾಡಿದ್ದೀ; ಆದರೂ ತೃಪ್ತಿಯಾಗ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ದಲ್ಲದೆ ಈ ನಿನ್ನ ವ್ಯಭಿಚಾರವನ್ನು ಕಾನಾನ್‌ ದೇಶದಿಂದ ಕಸ್ದೀಯ ದೇಶದವರೆಗೂ ಹೆಚ್ಚು ಮಾಡಿದಿ. ಆದರೂ ನೀನು ಇ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ೃಪ್ತಿ ಹೊಂದ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ೀನು ಈ ಸಂಗತಿ ಗಳನ್ನೆಲ್ಲಾ ಸ್ವಯಿಚ್ಛೆಯಾಗಿ ನಡೆಸುವ ಜಾರಸ್ತ್ರೀಯ ಕೆಲಸವನ್ನೇ ಮಾಡಿದಿಯಲ್ಲಾ! ನಿನ್ನ ಹೃದ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ಷ್ಟೊಂದು ಬಲಹೀನವಾಗಿದೆ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ಆ ಸಮಾರ್ಯ, ಸೊದೋಮ್‌ ಎಂಬ ನಿನ್ನ ಅಕ್ಕತಂಗಿಯರೂ ಕುಮಾರ್ತೆಯರೂ ತಮ್ಮ ಪೂರ್ವಸ್ಥಿತಿಗೆ ತಿರುಗುವರು. ನೀನೂ ಕುಮಾರ್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ರೂ ಪೂರ್ವಸ್ಥಿತಿಗೆ ತಿರುಗಿ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ಪ್ರತಿಯೊಂದು ಬೀದಿಯ ಕೊನೆಯಲ್ಲಿಯೂ ಗದ್ದುಗೆಯನ್ನು ಕಟ್ಟಿ ಪ್ರತಿಯೊಂದು ಹಾದಿಯಲ್ಲಿಯೂ ಉನ್ನತಸ್ಥಾನವನ್ನು ಮಾ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ಲಿಯನ್ನು ಉದಾಸೀನ ಮಾಡುವ ವ್ಯಭಿಚಾರಿಣಿಯು ನೀನ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ನಿನ್ನ ಸಹೋದರಿಯಾದ ಸೊದೋಮ್‌ ನಿನ್ನ ಗರ್ವದ ದಿವಸಗಳಲ್ಲಿ ನಿನ್ನ ಬಾಯಿಂದ ಉಚ್ಚರಿಸ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ಅರಾಮಿನ ಕುಮಾರ್ತೆಯರಿಂದಲೂ ಮತ್ತು ಅದರ ಸುತ್ತಲಿರುವಂತೆ ಎಲ್ಲವುಗಳಿಂದಲೂ, ನಿನ್ನನ್ನು ಉದಾ ಸೀನ ಮಾಡಿದಂತ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ರ ಕುಮಾರ್ತೆಯ ರಿಂದಲೂ ನಿನಗೆ ನಿಂದೆಯು ಬಂದ ಕಾಲದ ಹಾಗೆ ನಿನ್ನ ಕೆಟ್ಟತನವು ಪ್ರಕಟವಾಗುವದಕ್ಕೆ ಪೂರ್ವದ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ನೀನು ನಿನ್ನ ದುಷ್ಕರ್ಮಗಳನ್ನೂ ಅಸಹ್ಯಗಳನ್ನೂ ಹೊತ್ತುಕೊಂಡಿರುವಿ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ದೇವರಾದ ಕರ್ತನು ಹೀಗೆ ಹೇಳುತ್ತಾನೆ--ನೀನು ಮಾಡಿದ್ದಕ್ಕೆ ತಕ್ಕ ಹಾಗೆ ನಾನು ನಿನಗೆ ಮಾಡುತ್ತೇನೆ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ವಿಾರಿ ನನ್ನ ಆಣೆಯನ್ನು ತಿರಸ್ಕರಿಸ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ಆದಾಗ್ಯೂ ನಿನ್ನ ಯೌವನದ ದಿನಗಳಲ್ಲಿ ನಾನು ನಿನ್ನ ಸಂಗಡ ಮಾಡಿದ ನನ್ನ ಒಡಂಬಡಿಕೆಯನ್ನು ಜ್ಞಾಪಕ ಮಾಡಿಕೊಂಡು ನಿನ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ವಾದ ಒಡಂಬಡಿಕೆ ಯೊಂದನ್ನು ಸ್ಥಾ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ಆಗ ನೀನು ನಿನ್ನ ಮಾರ್ಗಗಳನ್ನು ಜ್ಞಾಪಕಮಾಡಿಕೊಂಡು ನಿನ್ನ ಸಹೋ ದರಿಗಳಾದ ನಿನ್ನ ಅಕ್ಕತಂಗಿಯರನ್ನು ಸೇ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ಪಡುವಿ. ಅವರನ್ನು ನಿನ್ನ ಕುಮಾರ್ತೆಗಳಂತೆ ಕೊಡುವೆನು. ಆದರೆ ಇದು ನಿನ್ನ ಒಡಂಬಡಿಕೆ ಯಿಂ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ನಾನು ಈ ಒಡಂಬಡಿಕೆಯನ್ನು ನಿಮ್ಮೊಂದಿಗೆ ಸ್ಥಾಪಿಸುವೆನು; ಆದದರಿಂದ ನಾನೇ ಕರ್ತ ನೆಂದು ನಿಮಗೆ ಗೊತ್ತ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ನಾನು ನಿನ್ನ ದುಷ್ಕೃತ್ಯಗಳನ್ನೆಲ್ಲಾ ಕ್ಷಮಿಸಿಬಿಟ್ಟ ಮೇಲೆ ನೀನು ಅವು ಗಳನ್ನು ಜ್ಞಾಪಕಕ್ಕೆ ತಂದುಕೊಂಡ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ಮಾನದ ನಿಮಿತ್ತ ಇನ್ನು ನೀನು ಬಾಯಿ ತೆರೆಯಲೇಬಾರದೆಂದು ನಿನ್ನ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2026-10-21T07:30:35Z</dcterms:created>
  <dcterms:modified xsi:type="dcterms:W3CDTF">2026-10-21T07:30:35Z</dcterms:modified>
  <dc:title>ಯೆಹೆಜ್ಕೇಲನು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