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presProps" Target="presProps.xml"/>
  <Relationship Id="rId51" Type="http://schemas.openxmlformats.org/officeDocument/2006/relationships/viewProps" Target="viewProps.xml"/>
  <Relationship Id="rId5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ாட்டுக்கழுதைகள் மேடுகளில்நின்று வலுசர்ப்பங்களைப்போல், காற்றை உட்கொள்ளுகிறது; புல் இல்லாததினால் அவைகளுடைய கண்கள் பூத்துப்போகிறது என்றா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கர்த்தாவே, எங்கள் அக்கிரமங்கள் எங்களுக்கு விரோதமாய்ச் சாட்சியிட்டாலும், உம்முடைய நாமத்தினிமித்தம் கிருபைசெய்யும்; எங்கள் சீர்கேடுகள் மிகுதியாயிருக்கிறது; உமக்கு விரோதமாய்ப் பாவஞ்செய்தோம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கர்த்தாவே, எங்கள் அக்கிரமங்கள் எங்களுக்கு விரோதமாய்ச் சாட்சியிட்டாலும், உம்முடைய நாமத்தினிமித்தம் கிருபைசெய்யும்; எங்கள் சீர்கேடுகள் மிகுதியாயிருக்கிறது; உமக்கு விரோதமாய்ப் பாவஞ்செய்தோம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ஸ்ரவேலின் நம்பிக்கையே, ஆபத்துக்காலத்தில் அதின் இரட்சகரே, நீர் தேசத்தில் பரதேசியைப்போலவும் இராத்தங்க இறங்குகிற வழிப்போக்கனைப்போலவும் இருப்பானேன்?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ஸ்ரவேலின் நம்பிக்கையே, ஆபத்துக்காலத்தில் அதின் இரட்சகரே, நீர் தேசத்தில் பரதேசியைப்போலவும் இராத்தங்க இறங்குகிற வழிப்போக்கனைப்போலவும் இருப்பானேன்?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ீர் விடாய்த்துப்போன புருஷனைப்போலவும், இரட்சிக்கமாட்டாத பராக்கிரமசாலியைப்போலவும் இருப்பானேன்? கர்த்தாவே நீர் எங்கள் நடுவிலிருக்கிறவராமே; உம்முடைய நாமம் எங்களுக்குத் தரிக்கப்பட்டுமிருக்கிறதே; எங்களை விட்டுப் போகாதிரும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ீர் விடாய்த்துப்போன புருஷனைப்போலவும், இரட்சிக்கமாட்டாத பராக்கிரமசாலியைப்போலவும் இருப்பானேன்? கர்த்தாவே நீர் எங்கள் நடுவிலிருக்கிறவராமே; உம்முடைய நாமம் எங்களுக்குத் தரிக்கப்பட்டுமிருக்கிறதே; எங்களை விட்டுப் போகாதிரும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கள் தங்கள் கால்களை அடக்கிக்கொள்ளாமல், அலைய விரும்புகிறார்களென்று கர்த்தர் இந்த ஜனத்தைக்குறித்துச் சொல்லுகிறார், ஆகையால், கர்த்தர் அவர்கள்மேல் பிரியமாயிராமல், இப்பொழுது அவர்கள் அக்கிரமத்தை நினைத்து, அவர்கள் பாவங்களை விசாரிப்பா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கள் தங்கள் கால்களை அடக்கிக்கொள்ளாமல், அலைய விரும்புகிறார்களென்று கர்த்தர் இந்த ஜனத்தைக்குறித்துச் சொல்லுகிறார், ஆகையால், கர்த்தர் அவர்கள்மேல் பிரியமாயிராமல், இப்பொழுது அவர்கள் அக்கிரமத்தை நினைத்து, அவர்கள் பாவங்களை விசாரிப்ப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ர்த்தர் என்னை நோக்கி: நீ இந்த ஜனத்துக்கு நன்மையுண்டாக விண்ணப்பம்பண்ணவேண்டாம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யூதா துக்கிக்கிறது, அதின் வாசல்கள் பெலனற்றுக் கிடக்கிறது தரைமட்டும் குனிந்து, கரிகறுத்துத் திரிகிறார்கள்; எருசலேமின் கூக்குரல் எழும்புகிறது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ர்கள் உபவாசித்தாலும், நான் அவர்கள் விண்ணப்பத்தைக்கேட்பதில்லை; அவர்கள் தகனபலிகளையும் காணிக்கைகளையும் செலுத்தினாலும், நான் அவர்கள்மேல் பிரியமாயிருப்பதில்லை; பட்டயத்தினாலும் பஞ்சத்தினாலும் கொள்ளைநோயினாலும் நான் அவர்களை நிர்மூலமாக்குவேன் என்றா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ர்கள் உபவாசித்தாலும், நான் அவர்கள் விண்ணப்பத்தைக்கேட்பதில்லை; அவர்கள் தகனபலிகளையும் காணிக்கைகளையும் செலுத்தினாலும், நான் அவர்கள்மேல் பிரியமாயிருப்பதில்லை; பட்டயத்தினாலும் பஞ்சத்தினாலும் கொள்ளைநோயினாலும் நான் அவர்களை நிர்மூலமாக்குவேன் என்றா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நான்: ஆ கர்த்தராகிய ஆண்டவரே, இதோ, நீங்கள் பட்டயத்தைக் காண்பதில்லை, உங்களுக்குப் பஞ்சமும் வருவதில்லை; உறுதியான சமாதானத்தையே இவ்விடத்தில் உங்களுக்குத் தருவோமென்றார் என்று தீர்க்கதரிசிகள் அவர்களுக்குச் சொல்லுகிறார்களே என்றே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நான்: ஆ கர்த்தராகிய ஆண்டவரே, இதோ, நீங்கள் பட்டயத்தைக் காண்பதில்லை, உங்களுக்குப் பஞ்சமும் வருவதில்லை; உறுதியான சமாதானத்தையே இவ்விடத்தில் உங்களுக்குத் தருவோமென்றார் என்று தீர்க்கதரிசிகள் அவர்களுக்குச் சொல்லுகிறார்களே என்றே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கர்த்தர் என்னை நோக்கி: தீர்க்கதரிசிகள் என் நாமத்தைக்கொண்டு பொய்யாய்த் தீர்க்கதரிசனஞ் சொல்லுகிறார்கள். நான் அவர்களை அனுப்பினதுமில்லை, அவர்களுக்குக் கற்பித்ததுமில்லை; அவர்களோடே பேசினதுமில்லை; அவர்கள் கள்ளத் தரிசனத்தையும், கள்ள சகுனத்தையும், இல்லாத விசேஷத்தையும், தங்கள் இருதயத்தின் கபடத்தையுமே, உங்களுக்குத் தீர்க்கதரிசனமாய்ச் சொல்லுகிற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கர்த்தர் என்னை நோக்கி: தீர்க்கதரிசிகள் என் நாமத்தைக்கொண்டு பொய்யாய்த் தீர்க்கதரிசனஞ் சொல்லுகிறார்கள். நான் அவர்களை அனுப்பினதுமில்லை, அவர்களுக்குக் கற்பித்ததுமில்லை; அவர்களோடே பேசினதுமில்லை; அவர்கள் கள்ளத் தரிசனத்தையும், கள்ள சகுனத்தையும், இல்லாத விசேஷத்தையும், தங்கள் இருதயத்தின் கபடத்தையுமே, உங்களுக்குத் தீர்க்கதரிசனமாய்ச் சொல்லுகிற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கர்த்தர் என்னை நோக்கி: தீர்க்கதரிசிகள் என் நாமத்தைக்கொண்டு பொய்யாய்த் தீர்க்கதரிசனஞ் சொல்லுகிறார்கள். நான் அவர்களை அனுப்பினதுமில்லை, அவர்களுக்குக் கற்பித்ததுமில்லை; அவர்களோடே பேசினதுமில்லை; அவர்கள் கள்ளத் தரிசனத்தையும், கள்ள சகுனத்தையும், இல்லாத விசேஷத்தையும், தங்கள் இருதயத்தின் கபடத்தையுமே, உங்களுக்குத் தீர்க்கதரிசனமாய்ச் சொல்லுகிற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தலால், நான் அனுப்பாதிருந்தும், என் நாமத்தைக்கொண்டு தீர்க்கதரிசனஞ்சொல்லி, இந்தத் தேசத்திலே பட்டயமும் பஞ்சமும் வருவதில்லையென்கிற தீர்க்கதரிசிகளைக்குறித்து: இப்படிப்பட்ட தீர்க்கதரிசிகள் பட்டயத்தாலும் பஞ்சத்தாலும் சாவ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தலால், நான் அனுப்பாதிருந்தும், என் நாமத்தைக்கொண்டு தீர்க்கதரிசனஞ்சொல்லி, இந்தத் தேசத்திலே பட்டயமும் பஞ்சமும் வருவதில்லையென்கிற தீர்க்கதரிசிகளைக்குறித்து: இப்படிப்பட்ட தீர்க்கதரிசிகள் பட்டயத்தாலும் பஞ்சத்தாலும் சாவ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தலால், நான் அனுப்பாதிருந்தும், என் நாமத்தைக்கொண்டு தீர்க்கதரிசனஞ்சொல்லி, இந்தத் தேசத்திலே பட்டயமும் பஞ்சமும் வருவதில்லையென்கிற தீர்க்கதரிசிகளைக்குறித்து: இப்படிப்பட்ட தீர்க்கதரிசிகள் பட்டயத்தாலும் பஞ்சத்தாலும் சாவ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யூதா துக்கிக்கிறது, அதின் வாசல்கள் பெலனற்றுக் கிடக்கிறது தரைமட்டும் குனிந்து, கரிகறுத்துத் திரிகிறார்கள்; எருசலேமின் கூக்குரல் எழும்புகிறது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ர்களிடத்தில் தீர்க்கதரிசனம் கேட்கும் ஜனங்களும், எருசலேமின் வீதிகளிலே பட்டயத்தாலும் பஞ்சத்தாலும் அழிந்து, அவர்களும் அவர்கள் மனைவிகளும், அவர்கள் குமாரரும், அவர்கள் குமாரத்திகளும் அடக்கம்பண்ணுவாரில்லாமல் கிடப்பார்கள்; அவர்களுடைய பொல்லாப்பை அவர்கள்மேல் வரப்பண்ணுவேன் என்று கர்த்தர் சொல்லுகிறா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ர்களிடத்தில் தீர்க்கதரிசனம் கேட்கும் ஜனங்களும், எருசலேமின் வீதிகளிலே பட்டயத்தாலும் பஞ்சத்தாலும் அழிந்து, அவர்களும் அவர்கள் மனைவிகளும், அவர்கள் குமாரரும், அவர்கள் குமாரத்திகளும் அடக்கம்பண்ணுவாரில்லாமல் கிடப்பார்கள்; அவர்களுடைய பொல்லாப்பை அவர்கள்மேல் வரப்பண்ணுவேன் என்று கர்த்தர் சொல்லுகிறா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ர்களிடத்தில் தீர்க்கதரிசனம் கேட்கும் ஜனங்களும், எருசலேமின் வீதிகளிலே பட்டயத்தாலும் பஞ்சத்தாலும் அழிந்து, அவர்களும் அவர்கள் மனைவிகளும், அவர்கள் குமாரரும், அவர்கள் குமாரத்திகளும் அடக்கம்பண்ணுவாரில்லாமல் கிடப்பார்கள்; அவர்களுடைய பொல்லாப்பை அவர்கள்மேல் வரப்பண்ணுவேன் என்று கர்த்தர் சொல்லுகிறார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என் கண்களிலிருந்து இரவும்பகலும் ஓயாமல் கண்ணீர் ஓடிக்கொண்டிருக்கும்; என் ஜனமென்கிற குமாரத்தியாகிய கன்னிகை மகா வேதனையுள்ள அடியினாலும் கொடிய காயத்தினாலும் சேதப்பட்டிருக்கிறா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என் கண்களிலிருந்து இரவும்பகலும் ஓயாமல் கண்ணீர் ஓடிக்கொண்டிருக்கும்; என் ஜனமென்கிற குமாரத்தியாகிய கன்னிகை மகா வேதனையுள்ள அடியினாலும் கொடிய காயத்தினாலும் சேதப்பட்டிருக்கிறா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ான் வெளியே போனால் இதோ, பட்டயத்தால் கொல்லப்பட்டவர்கள்; நகரத்தில் வந்தால், இதோ, பஞ்சத்தால் வருந்துகிறவர்கள், தீர்க்கதரிசிகளும் ஆசாரியர்களும் ஒன்றும் அறியாமல் தேசத்தில் அலைகிறார்களென்னும் இந்த வார்த்தையை அவர்களுக்குச் சொல் என்றார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ான் வெளியே போனால் இதோ, பட்டயத்தால் கொல்லப்பட்டவர்கள்; நகரத்தில் வந்தால், இதோ, பஞ்சத்தால் வருந்துகிறவர்கள், தீர்க்கதரிசிகளும் ஆசாரியர்களும் ஒன்றும் அறியாமல் தேசத்தில் அலைகிறார்களென்னும் இந்த வார்த்தையை அவர்களுக்குச் சொல் என்றார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ான் வெளியே போனால் இதோ, பட்டயத்தால் கொல்லப்பட்டவர்கள்; நகரத்தில் வந்தால், இதோ, பஞ்சத்தால் வருந்துகிறவர்கள், தீர்க்கதரிசிகளும் ஆசாரியர்களும் ஒன்றும் அறியாமல் தேசத்தில் அலைகிறார்களென்னும் இந்த வார்த்தையை அவர்களுக்குச் சொல் என்றார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யூதாவை முற்றிலும் வெறுத்தீரோ? சீயோன் உம்முடைய ஆத்துமாவுக்கு அரோசிகமாயிற்றோ? நாங்கள் ஆரோக்கியம் அடையக் கூடாதபடி எங்களை ஏன் அடித்தீர்? சமாதானத்துக்குக் காத்திருந்தோம், ஒரு நன்மையுமில்லை; ஆரோக்கிய காலத்துக்குக் காத்திருந்தோம், இதோ, ஆபத்து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யூதாவை முற்றிலும் வெறுத்தீரோ? சீயோன் உம்முடைய ஆத்துமாவுக்கு அரோசிகமாயிற்றோ? நாங்கள் ஆரோக்கியம் அடையக் கூடாதபடி எங்களை ஏன் அடித்தீர்? சமாதானத்துக்குக் காத்திருந்தோம், ஒரு நன்மையுமில்லை; ஆரோக்கிய காலத்துக்குக் காத்திருந்தோம், இதோ, ஆபத்து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களில் பிரபலமானவர்கள் தங்கள் சிறுவர்களைத் தண்ணீருக்கு அனுப்புகிறார்கள்; இவர்கள் பள்ளங்களுக்குப் போய்த் தண்ணீரைக்காணாமல் வெறும் பாத்திரங்களோடே திரும்பிவருகிறார்கள்; வெட்கி நாணி, தங்கள் தலையை மூடிக்கொள்ளுகிறா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யூதாவை முற்றிலும் வெறுத்தீரோ? சீயோன் உம்முடைய ஆத்துமாவுக்கு அரோசிகமாயிற்றோ? நாங்கள் ஆரோக்கியம் அடையக் கூடாதபடி எங்களை ஏன் அடித்தீர்? சமாதானத்துக்குக் காத்திருந்தோம், ஒரு நன்மையுமில்லை; ஆரோக்கிய காலத்துக்குக் காத்திருந்தோம், இதோ, ஆபத்து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கர்த்தர் எங்கள் தீமையையும் எங்கள் பிதாக்களின் அக்கிரமத்தையும் நாங்கள் அறிந்திருக்கிறோம்; உமக்கு விரோதமாய்ப் பாவஞ்செய்தோம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கர்த்தர் எங்கள் தீமையையும் எங்கள் பிதாக்களின் அக்கிரமத்தையும் நாங்கள் அறிந்திருக்கிறோம்; உமக்கு விரோதமாய்ப் பாவஞ்செய்தோம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உம்முடைய நாமத்தினிமித்தம் எங்களை அருவருக்காதிரும், உமது மகிமையின் சிங்காசனத்தைக் கனவீனப்படுத்தாதேயும்; எங்களோடே உமக்கு இருக்கிற உடன்படிக்கை அபத்தமாகாதபடி எங்களை நினைத்தருளும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உம்முடைய நாமத்தினிமித்தம் எங்களை அருவருக்காதிரும், உமது மகிமையின் சிங்காசனத்தைக் கனவீனப்படுத்தாதேயும்; எங்களோடே உமக்கு இருக்கிற உடன்படிக்கை அபத்தமாகாதபடி எங்களை நினைத்தருளும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ுறஜாதிகளுடைய வீணான தேவர்களுக்குள் மழை வருஷிக்கப்பண்ணத்தக்கவர்கள் உண்டோ? அல்லது, வானங்கள் தானாய் மழைகளைக் கொடுக்குமோ? எங்கள் தேவனாகிய கர்த்தராயிருக்கிற நீரல்லவோ அதைச் செய்கிறவர்; ஆகையால் உமக்குக் காத்திருக்கிறோம்; தேவரீர் இவைகளையெல்லாம் உண்டுபண்ணினீர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ுறஜாதிகளுடைய வீணான தேவர்களுக்குள் மழை வருஷிக்கப்பண்ணத்தக்கவர்கள் உண்டோ? அல்லது, வானங்கள் தானாய் மழைகளைக் கொடுக்குமோ? எங்கள் தேவனாகிய கர்த்தராயிருக்கிற நீரல்லவோ அதைச் செய்கிறவர்; ஆகையால் உமக்குக் காத்திருக்கிறோம்; தேவரீர் இவைகளையெல்லாம் உண்டுபண்ணினீர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மழைத்தாழ்ச்சியைக் குறித்து எரேமியவுக்கு உண்டான கர்த்தருடைய வசனம்: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களில் பிரபலமானவர்கள் தங்கள் சிறுவர்களைத் தண்ணீருக்கு அனுப்புகிறார்கள்; இவர்கள் பள்ளங்களுக்குப் போய்த் தண்ணீரைக்காணாமல் வெறும் பாத்திரங்களோடே திரும்பிவருகிறார்கள்; வெட்கி நாணி, தங்கள் தலையை மூடிக்கொள்ளுகிற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தேசத்தின்மேல் மழை இல்லாததினால் கரை வெடித்திருக்கிறது பயிர்செய்கிறவர்கள் வெட்கி, தங்கள் தலையை மூடிக்கொள்ளுகிற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தேசத்தின்மேல் மழை இல்லாததினால் கரை வெடித்திருக்கிறது பயிர்செய்கிறவர்கள் வெட்கி, தங்கள் தலையை மூடிக்கொள்ளுகிற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வெளியின் பெண்மானும் குட்டிபோட்டு, புல்லில்லாததினால் அதைவிட்டு ஓடிப்போகும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ாட்டுக்கழுதைகள் மேடுகளில்நின்று வலுசர்ப்பங்களைப்போல், காற்றை உட்கொள்ளுகிறது; புல் இல்லாததினால் அவைகளுடைய கண்கள் பூத்துப்போகிறது என்ற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413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ને અંધારા આવે છે. કારણ કે, તેઓને ખાવા માટે ઘાસ નથી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લોકો કહે છે, “અમારા પાપો અમારી વિરુદ્ધ સાક્ષી પૂરે છે, તેમ છતાં, હે યહોવા, તારા નામ ખાતર કઇંક કર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મે અનેકવાર તારો ત્યાગ કર્યો છે, અમે તારી વિરુદ્ધ પાપ કર્યું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હે યહોવા, ઇસ્રાએલની એક માત્ર આશા, સંકટ સમયના તારણહાર, તું અમારા દેશમાં પારકા જેવો કેમ છે? એક રા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ટે મુકામ કરતા વટેમાર્ગુ જેવો કેમ થઇ ગયો છ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તમે પણ શું મૂંઝવણમાં છો? અમારો બચાવ કરવા શું તમે નિ:સહાય છો? હે યહોવા, તમે અહીં અમારી મધ્યે છ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ને અમે તમારું નામ ધારણ કરીએ છીએ; અમે તમારા લોક છીએ. હે યહોવા, હવે અમારો ત્યાગ કરશો નહિ!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યહોવા આ લોકો વિષે કહે છે, “એ લોકોને ભટકવામાં એટલો આનંદ આવે છે કે, તેઓ પોતાના પગને કાબૂમાં રાખ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શકતાં નથી; આથી હું એમના પર પ્રસન્ન નથી. હું હમણા તેમના અપરાધો, ને તેમનાં પાપોની સજા કરનાર છું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ત્યારબાદ યહોવાએ મને કહ્યું, “મને આ લોકોને મદદ કરવાનું કહેવા માટે થઇને મારી પ્રાર્થના કરીશ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“યહૂદિયા શોકમાં છે, તેનાં નગરો મરવા પડ્યા છે, તેનાં માણસો દુ:ખના માર્યા ભૂમિ પર ઢળી પડ્યા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એ લોકો ઉપવાસ કરશે તોયે, હું એમની પ્રાર્થના સાંભળનાર નથી. તેઓ મને દહનાર્પણ અને ખાદ્યાર્પણ ચઢાવ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ોયે, હું પ્રસન્ન થનાર નથી. હું તેમનો યુદ્ધ દુકાળ, અને રોગચાળાથી અંત લાવીશ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પણ મેં કહ્યું, “અરે મારા પ્રભુ યહોવા, અહીયાં પ્રબોધકો તો તેમને એમ કહે છે કે, ‘તમારે યુદ્ધ જોવ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હિ પડે કે દુકાળ વેઠવો નહિ પડે. આ દેશમાં સદા શાંતિ અને સલામતી રહેશે.”‘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ત્યારે યહોવાએ કહ્યું, “પ્રબોધકો મારે નામે જૂઠાણું ચલાવે છે. મેં એમને મોકલ્યા નથી, મેં એમને કો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જ્ઞા આપી નથી. તે પ્રબોધકો તમને ખોટાં સંદર્શનો, નકામી આગાહીઓ અને પોતાનાં ભ્રામક દિવ્યસ્વપ્નો સંભળાવ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તેથી યહોવા કહે છે, મેં મોકલ્યા નહોતાં છતાં જે જૂઠાં પ્રબોધકો મારા નામે ભવિષ્ય ભાખે છે અને કહે છ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ે, ‘આ દેશમાં યુદ્ધ થાય કે દુકાળ પડે એમ નથી.’ તેમના સંબંધમાં મારાં વચન આ પ્રમાણે છે: એ પ્રબોધક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રવાર અને દુકાળનો ભોગ બન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રૂશાલેમમાંથી મદદ માટે પોકાર ઊઠે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4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જે લોકોને પ્રબોધકો ભવિષ્યવાણી સંભળાવે છે, તેમની પત્નીઓ, પુત્રો અને પુત્રીઓ સહિત તરવાર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4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ુકાળના ભોગ બની તેઓ યરૂશાલેમના રસ્તાઓ પર ફેંકાઇ જશે. કોઇ તેમને દફનાવનાર પણ નહિ હોય. હું તેમ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4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ુષ્ટતાના ફળ ચખાડીશ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4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યહોવાએ મને કહ્યું, “તારે લોકોની આગળ આ પ્રમાણે કહેવું; ‘મારી આંખોમાંથી દિનરાત અવિરત અશ્રુધાર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4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હ્યા કરો, કારણ, મારી પ્રજા દારૂણ આઘાતથી ઘવાઇને ઢળી પડી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4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જો હું ખેતરોમાં જાઉં છું, તો યુદ્ધમાં તરવારથી માર્યા ગયેલાઓનાં મૃતદેહો ત્યાં પડ્યા છે; જો હ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4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શહેરમાં જાઉં છું, તો ત્યાં લોકોને દુકાળથી પીડાતાં જોઉં છું. પ્રબોધકો અને યાજકો સુદ્ધાં આમ તેમ ભટક્ય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4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ે છે. શું કરવું તે તેમને સૂઝતું નથી!”‘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4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લોકો કહે છે, “હે યહોવા, શું તમે યહૂદિયાને સંપૂર્ણ પણે તજી દીધું છે? શું તમે યરૂશાલેમને ધિક્કાર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4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ો? શું શિક્ષા પછી પણ ત્યાં શાંતિ નહિ સ્થપાય? તે અમને સાજાપણું આપશે તથા અમારા ઘા પર પાટા બાંધશે એવ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ધનવાનો પોતાના ચાકરોને પાણી લાવવા માટે ટાંકા પાસે મોકલે છે, પણ તેમાં પાણી હોતું નથી. તેઓ ખાલી ઘડ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4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મે માનતા હતા. પરંતુ શાંતિ સ્થપાઇ નહિ અને સર્વત્ર ફકત સંકટ અને ત્રાસ જ જોવા મળે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4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હે યહોવા, અમે અમારી દુષ્ટતા અને અમારા પૂર્વજોના અપરાધ કબૂલ કરીએ છીએ; અમે પોતે પણ તારી વિરુદ્ધ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4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ાપો આચર્યા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4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તારા નામની ખાતર અમારો ત્યાગ ના કરીશ, તારા ગૌરવ પ્રતાપી સિંહાસન યરૂશાલેમને બેઆબરૂ ના કરીશ. અમાર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4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ાથેના તારા કરારનું સ્મરણ કર, તેનો ભંગ કરીશ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4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બીજી પ્રજાઓમાંના જૂઠા દેવોમાંથી કયો વિદેશી દેવ વરસાદ લાવી શકે? અથવા આકાશ પોતાની જાતે ઝાપટ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4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રસાવી શકે, હે યહોવા, અમારા દેવ, માત્ર તમે જ તેમ કરી શકો છો. તેથી મદદ માટે અમે તમારી જ આશા રાખીશું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4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યહોવા શા માટે વરસાદને રોકી રાખતા હતાં તે સમજાવતો આ વચન, યહોવા તરફથી યમિર્યા પાસે આવ્યું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ઇને પાછા ફરે છે; ચાકરો સંતાપથી અને હતાશ થઇનેં દુ:ખને કારણે પોતાનાં માથાં ઢાંકે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વરસાદ વિના ધરતી સુકાઇ ગઇ છે. અને તેમાં તિરાડો પડી છે. ખેડૂતો હેબતાઇ ગયા છે. તેઓ પોતાનાં ચેહર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ુપાવે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ઘાસની અછતને કારણે હરણી પણ પોતાનાં તાજાં જન્મેલા બચ્ચાંનો ત્યાગ કરે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જંગલી ગધેડાં ઉજ્જડ ટેકરા પર ઊભાં ઊભાં શિયાળવાની જેમ હવાને માટે હાંફે છે. તેમની આંખે જાંખ વળે છ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7">
  <a:themeElements>
    <a:clrScheme name="Theme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2026-08-03T02:43:55Z</dcterms:created>
  <dcterms:modified xsi:type="dcterms:W3CDTF">2026-08-03T02:43:55Z</dcterms:modified>
  <dc:title>எரேமியா : 14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