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் தேவனுடைய மகிமையை வெளிப்படுத்துகிறது, ஆகாயவிரிவு அவருடைய கரங்களின் கிரியையை அறிவ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லுக்குப் பகல் வார்த்தைகளைப் பொழிகிறது, இரவுக்கு இரவு அறிவைத் தெரிவ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ப் பேச்சுமில்லை, வார்த்தையுமில்லை, அவைகளின் சத்தம் கேட்கப்படுவ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 செல்லுகிறது; அவைகளில் சூரியனுக்கு ஒரு கூடாரத்தை ஸ்தாபி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 செல்லுகிறது; அவைகளில் சூரியனுக்கு ஒரு கூடாரத்தை ஸ்தா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 மகிழ்ச்சிய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 மகிழ்ச்சிய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 காந்திக்கு மறைவானது ஒன்ற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 காந்திக்கு மறைவானது ஒன்ற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 சத்தியமும், பேதையை ஞானியாக்குகிறது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 சத்தியமும், பேதையை ஞானியாக்குகிறது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 கற்பனை தூய்மையும், கண்களைத் தெளிவிக்கிறது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 கற்பனை தூய்மையும், கண்களைத் தெளிவிக்கிறது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ப் பயப்படுகிற பயம் சுத்தமும், என்றைக்கும் நிலைக்கிறதுமாயிருக்கிறது; கர்த்தருடைய நியாயங்கள் உண்மையும், அவைகள் அனைத்தும் நீதியு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 ஒழுகும் தெளிதேனிலும் மதுரமுள்ளதுமாய்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 ஒழுகும் தெளிதேனிலும் மதுரமுள்ளதுமாய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ைகளால் உமது அடியேன் எச்சரிக்கப்படுகிறேன்; அவைகளைக் கைக்கொள்ளுகிறதினால் மிகுந்த பலன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ிழைகளை உணருகிறவன் யார்? மறைவான குற்றங்களுக்கு என்னை நீங்கலா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ிழைகளை உணருகிறவன் யார்? மறைவான குற்றங்களுக்கு என்னை நீங்கல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 அப்பொழுது நான் உத்தமனாகி, பெரும்பாதகத்துக்கு நீங்கலாயிரு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 அப்பொழுது நான் உத்தமனாகி, பெரும்பாதகத்துக்கு நீங்கலாயிர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 உமது சமுகத்தில் பிரீதியாய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કાશો દેવનાં મહિમા વિષે કહે છે. અંતરિક્ષ તેના હાથે સર્જન થયેલી અદ્ભુત વસ્તુઓ વિષે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્રત્યેક નવો દિવસ તેના સર્જનની સાચી વધારે વાતો કહે છે. દરેક રાત દેવના સાર્મથ્ય વિષે વધારે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ં વાણી નથી અને ત્યાં શબ્દો નથી. કોઇ અવાજ સંભળાતો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તેમનો “અવાજ” આખી પૃથ્વી પર જાય છે, સમગ્ર જગત તેના છેડાઓ સુધી તેમના “શબ્દો” સાંભળે છે.તે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ર્ય માટે એક મંડપ ના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સૂર્ય પોતાના ઓરડામાંથી પરણવા નીકળતા વરરાજા જેવો છે, તે દોડની સ્પર્ધાના આનંદિત, તેજસ્વ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વાન ખેલાડી જેવ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આકાશને એક છેડેથી નીકળી અને તેના બીજા છેડા સુધી પરિક્રમણ કરે છે. તેની ઉષ્ણતા પામ્યા વિના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કી રહી જ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ના પવિત્ર વચનો સંપૂર્ણ છે. તે આત્માને તાજગી આપે છે. યહોવાની સાક્ષી, ખરેખર વિશ્વાસપા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ૂર્ખને ડાહ્યાં થવા માટે મદદ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ના વિધિઓ યથાર્થ છે. તેઓ હૃદયને ભરપૂર આનંદ આપે છે. યહોવાની આજ્ઞાઓ નિર્મળ છે. જે આંખોને પ્રક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માટેનો ભય શુદ્ધ અને અનાદિ છે. યહોવાના ઠરાવો નિષ્પક્ષ અને સાચા છે. તેઓ સંપૂર્ણપણે ન્યાય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શુદ્ધ સોના કરતાં પણ વધુ પસંદ કરવા યોગ્ય છે. વળી મધપૂડાનાં ટીંપાં કરતાંય તે ખરેખર વધારે મીઠ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, તમારો ઉપદેશ તેના સેવકોને ચેતવણી આપે છે અને જેઓ તેનું સદા પાલન કરે છે તેઓને સફળતા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રા હૃદયમાં છુપાયેલા પાપોને હું જાણી શકતો નથી, છાની રીતે કરેલા પાપોમાંથી મને શુદ્ધ કરો અને મુ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ને કોઇનું ખરાબ કરવાના વિચારો અને પાપથી દૂર રાખો અને તેમ કરતા અટકાવો. મને ખરાબ કાર્ય ન ક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સહાય કરો. ત્યારે જ હું દોષમુકત અને પૂર્ણ થઇશ અને મહાપાપ કરવામાંથી બચી જ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મારા રક્ષક અને ઉદ્ધારક યહોવા; મારા મુખના શબ્દો, તથા હૃદયનાં વિચારો તમારી સમક્ષ માન્ય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2026-10-20T09:20:19Z</dcterms:created>
  <dcterms:modified xsi:type="dcterms:W3CDTF">2026-10-20T09:20:19Z</dcterms:modified>
  <dc:title>ગીતશાસ્ત્ર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