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், காரியம் இப்படியிருக்கிறது என்று அறிவேன், தேவனுக்கு முன்பாக மனுஷன் நீதிமானாயிருப்பதெப்படி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், காரியம் இப்படியிருக்கிறது என்று அறிவேன், தேவனுக்கு முன்பாக மனுஷன் நீதிமானாயிருப்பதெப்படி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அவனோடே வழக்காடச்சித்தமாயிருந்தால், ஆயிரத்தில் ஒன்றுக்காகிலும் அவருக்கு உத்தரவு சொல்லமாட்டான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இருதயத்தில் ஞானமுள்ளவர், பெலத்தில் பராக்கிரமமுள்ளவர்; அவருக்கு விரோதமாகத் தன்னைக் கடினப்படுத்தி வாழ்ந்தவன் யார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பர்வதங்களைச் சடிதியாய்ப் பேர்க்கிறார்; தம்முடைய கோபத்தில் அவைகளைப் புரட்டிப்போட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பர்வதங்களைச் சடிதியாய்ப் பேர்க்கிறார்; தம்முடைய கோபத்தில் அவைகளைப் புரட்டிப்போட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மியின் தூண்கள் அதிரத்தக்கதாய் அதை அதின் ஸ்தானத்தினின்று அசையப்பண்ண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சூரியனுக்குக் கட்டளையிட அது உதிக்காதிருக்கும்; அவர் நட்சத்திரங்களை மறைத்துப்போட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ஒருவரே வானங்களை விரித்து சமுத்திர அலைகளின்மேல் நடக்கிறவ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ுருவச்சக்கர நட்சத்திரங்களையும், மிருகசீரிஷத்தையும் அறுமீனையும், தட்சன மண்டலங்களையும் உண்டாக்கினவ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ாய்ந்து முடியாத பெரியகாரியங்களையும் எண்ணிமுடியாத அதிசயங்களையும் அவர் செய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ாய்ந்து முடியாத பெரியகாரியங்களையும் எண்ணிமுடியாத அதிசயங்களையும் அவர் செய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வர் என் அருகில் போகிறார், நான் அவரைக் காணேன்; அவர் கடந்துபோகிறார் நான் அவரை அறிய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வர் என் அருகில் போகிறார், நான் அவரைக் காணேன்; அவர் கடந்துபோகிறார் நான் அவரை அறிய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அவர் பறித்துக்கொண்டுபோகிறார், அவரை மறிப்பவன் யார்? நீர் என்ன செய்கிறீர் என்று அவரைக் கேட்பவன் யா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தம்முடைய கோபத்தைத் திருப்பமாட்டார்; ஒருவருக்கொருவர் துணை நிற்கிற அகங்காரிகள் அவருக்கு அடங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யிருக்க, அவருக்கு மறுமொழி கொடுக்கவும், அவரோடே வழக்காடும் வார்த்தைகளைத் தெரிந்துகொள்ளவும் நான் எம்மாத்திரம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நீதிமானாயிருந்தாலும் அவரோடே வழக்காடாமல், என் நியாயாதிபதியினிடத்தில் இரக்கத்துக்குக் கெஞ்ச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ெஞ்ச, அவர் எனக்கு உத்தரவு அருளினாலும், அவர் என் விண்ணப்பத்துக்குச் செவிகொடுத்தார் என்று நம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ெஞ்ச, அவர் எனக்கு உத்தரவு அருளினாலும், அவர் என் விண்ணப்பத்துக்குச் செவிகொடுத்தார் என்று நம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புசலினால் என்னை முறிக்கிறார்; முகாந்தரமில்லாமல் அநேகம் காயங்களை எனக்கு உண்டாக்க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மூச்சுவிட எனக்கு இடங்கொடாமல், கசப்பில் என்னை நிரப்ப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ெலத்தைப் பார்த்தால், அவரே பெலத்தவர்; நியாயத்தைப் பார்த்தால் என் பட்சத்தில் சாட்சிசொல்லுகிறவன் யார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ெலத்தைப் பார்த்தால், அவரே பெலத்தவர்; நியாயத்தைப் பார்த்தால் என் பட்சத்தில் சாட்சிசொல்லுகிறவன் யார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என்னை நீதிமானாக்கிலும் என் வாயே என்னைக் குற்றவாளியாக்கும்; நான் உத்தமன் என்று சொன்னாலும், நான் மாறுபாடானவன் என்று அது சாட்சிகொட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என்னை நீதிமானாக்கிலும் என் வாயே என்னைக் குற்றவாளியாக்கும்; நான் உத்தமன் என்று சொன்னாலும், நான் மாறுபாடானவன் என்று அது சாட்சிகொட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த்தமனென்றாலும் என் உள்ளத்தை நான் அறியேன், என் ஜீவனை அரோசிப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 காரியம் உண்டு, அதைச் சொல்லுகிறேன்; சன்மார்க்கனையும் துன்மார்க்கனையும் அவர் அழி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வுக்கானது அசுப்பிலே வாதித்துக் கொல்லும்போது, அவர் குற்றமில்லாதவர்களின் சோதனையைப்பார்த்து நகை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லகம் துன்மார்க்கர் கையில் விடப்பட்டிருக்கிறது; அதிலிருக்கிற நியாயாதிபதிகளின் முகத்தை மூடிப்போடுகிறார்; அவர் இதைச் செய்கிறதில்லையென்றால் பின்னை யார் இதைச் செய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லகம் துன்மார்க்கர் கையில் விடப்பட்டிருக்கிறது; அதிலிருக்கிற நியாயாதிபதிகளின் முகத்தை மூடிப்போடுகிறார்; அவர் இதைச் செய்கிறதில்லையென்றால் பின்னை யார் இதைச் செய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நாட்கள் அஞ்சற்காரர் ஓட்டத்திலும் தீவிரமாயிருக்கிறது; அவைகள் நன்மையைக் காணாமல் பறந்துப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நாட்கள் அஞ்சற்காரர் ஓட்டத்திலும் தீவிரமாயிருக்கிறது; அவைகள் நன்மையைக் காணாமல் பறந்துப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் வேகமாய் ஓடுகிற கப்பல்களைப்போலவும், இரையின்மேல் பாய்கிற கழுகைப்போலவும் கடந்துபோ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அங்கலாய்ப்பை நான் மறந்து, என் முகத்தின் துக்கத்தை மாற்றி, திடன்கொள்வேன் என்று சொன்னா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வருத்தங்களைப்பற்றி பயமற்றவனாயிருக்கிறேன்; என்னைக் குற்றமில்லாதவனாக எண்ணமாட்டீர் என்று அறி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பொல்லாதவனாயிருந்தால் விருதாவாய்ப் போராடவேண்டியது என்ன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உறைந்த மழையைத் தண்ணீரில் முழுகி, என் கைகளைச் சவுக்காரத்தினால் சுத்தம்பண்ணினால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ர் என்னைச் சேற்றுப்பள்ளத்திலே அமிழ்த்துவீர். அப்பொழுது என் வஸ்திரமே என்னை அருவ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ுக்குப் பிரதியுத்தரம் சொல்லுகிறதற்கும், நாங்கள் கூடி நியாயத்திற்கு வருகிறதற்கும், அவர் என்னைப்போல மனுஷன் அல்லவ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ுக்குப் பிரதியுத்தரம் சொல்லுகிறதற்கும், நாங்கள் கூடி நியாயத்திற்கு வருகிறதற்கும், அவர் என்னைப்போல மனுஷன் அல்லவ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ங்கள் இருவர்மேலும் தன் கையை வைக்கத்தக்க மத்தியஸ்தன் எங்களுக்குள் இல்லைய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தமது மிலாற்றை என்னைவிட்டு அகற்றுவாராக; அவருடைய பயங்கரம் என்னைக் கலங்கப்பண்ணாதிருப்பத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நான் அவருக்கு பயப்படாமல் பேசுவேன்; இப்பொழுதோ அப்படிச் செய்ய இடம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ற்கு யோபு பிரதியுத்தரமாக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0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मैं निश्चय जानता हूं, कि बात ऐसी ही है; परन्तु मनुष्य ईश्वर की दृष्टि में क्योंकर धमीं ठहर सक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चाहे वह उस से मुक़द्दमा लड़ना भी चाहे तौभी मनुष्य हजार बातों में से एक का भी उत्तर न दे स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वह बुद्धिमान और अति सामथीं है: उसके विरोध में हठ कर के कौन कभी प्रबल हुआ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वह तो पर्वतों को अचानक हटा देता है और उन्हें पता भी नहीं लगता, वह क्रोध में आकर उन्हें उलट पुल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वह पृथ्वी को हिला कर उसके स्थान से अलग करता है, और उसके खम्भे कांपने लग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सकी आज्ञा बिना सूर्य उदय होता ही नहीं; और वह तारों पर मुहर लगात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वह आकाशमण्डल को अकेला ही फैलाता है, और समुद्र की ऊंची ऊंची लहरों पर चलत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वह सप्तर्षि, मृगशिरा और कचपचिया और दक्खिन के नक्षत्रों का बनाने वाल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वह तो ऐसे बड़े कर्म करता है, जिनकी थाह नहीं लगती; और इतने आश्चर्यकर्म करता है, जो गिने नहीं 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क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देखो, वह मेरे साम्हने से हो कर तो चलता है परन्तु मुझ को नहीं दिखाई पड़ता; और आगे को बढ़ जा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मुझे सूझ ही नहीं पड़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देखो, जब वह छीनने लगे, तब उसको कौन रोकेगा? कौन उस से कह सकता है कि तू यह क्या कर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ईश्वर अपना क्रोध ठंडा नहीं करता। अभिमानी के सहायकों को उसके पांव तले झुकना पड़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फिर मैं क्या हूं, जो उसे उत्तर दूं, और बातें छांट छांटकर उस से विवाद कर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चाहे मैं निर्दोष भी होता परन्तु उसको उत्तर न दे सकता; मैं अपने मुद्दई से गिड़गिड़ाकर बिनती कर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चाहे मेरे पुकारने से वह उत्तर भी देता, तौभी मैं इस बात की प्रतीति न करता, कि वह मेरी बात सुन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वह तो आंधी चला कर मुझे तोड़ डालता है, और बिना कारण मेरे चोट पर चोट लग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वह मुझे सांस भी लेने नहीं देता है, और मुझे कड़वाहट से भर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जो सामर्थ्य की चर्चा हो, तो देखो, वह बलवान है: और यदि न्याय की चर्चा हो, तो वह कहेगा मुझ से कौ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क़द्दमा लड़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चाहे मैं निर्दोष ही क्यों न हूँ, परन्तु अपने ही मुंह से दोषी ठहरूंगा; खरा होने पर भी वह म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टिल ठहर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मैं खरा तो हूँ, परन्तु अपना भेद नहीं जानता; अपने जीवन से मुझे घृण आ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बात तो एक ही है, इस से मैं यह कहता हूँ कि ईश्वर खरे और दुष्ट दोनों को नाश कर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जब लोग विपत्ति से अचानक मरने लगते हैं तब वह निर्दोष लोगों के जांचे जाने पर हंस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देश दुष्टों के हाथ में दिया गया है। वह उसके न्यायियों की आंखों को मून्द देता है; इसका करने वा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ी न हो तो कौन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मेरे दिन हरकारे से भी अधिक वेग से चले जाते हैं; वे भागे जाते हैं और उन को कल्याण कुछ भी दिखा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दे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वे वेग चाल से नावों की नाईं चले जाते हैं, वा अहेर पर झपटते हुए उक़ाब की ना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जो मैं कहूं, कि विलाप करना फूल जाऊंगा, और उदासी छोड़कर अपना मन प्रफुल्लित कर द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तब मैं अपने सब दुखों से डरता हूँ। मैं तो जानता हूँ, कि तू मुझे निर्दोष न ठहर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मैं तो दोषी ठहरूंगा; फिर व्यर्थ क्यों परिश्रम कर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चाहे मैं हिम के जल में स्नान करूं, और अपने हाथ खार से निर्मल करू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तौभी तू मुझे गड़हे में डाल ही देगा, और मेरे वस्त्र भी मुझ से घिन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क्योंकि वह मेरे तुल्य मनुष्य नहीं है कि मैं उस से वादविवाद कर सकूं, और हम दोनों एक दूसरे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क़द्दमा लड़ सक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हम दोनों के बीच कोई बिचवई नहीं है, जो हम दोंनों पर अपना हाथ रखे। वह अपना सोंटा मुझ पर से दूर क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और उसकी भय देनेवाली बात मुझे न घबर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तब मैं उस से निडर हो कर कुछ कह सकूंगा, क्योंकि मैं अपनी दृष्टि में ऐसा नहीं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अय्यूब 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2026-10-21T07:45:43Z</dcterms:created>
  <dcterms:modified xsi:type="dcterms:W3CDTF">2026-10-21T07:45:43Z</dcterms:modified>
  <dc:title>अय्यूब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