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presProps" Target="presProps.xml"/>
  <Relationship Id="rId45" Type="http://schemas.openxmlformats.org/officeDocument/2006/relationships/viewProps" Target="viewProps.xml"/>
  <Relationship Id="rId4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நாட்களில் எசேக்கியா வியாதிப்பட்டு மரணத்துக்கு ஏதுவாயிருந்தான்; அப்பொழுது ஆமோத்சின் குமாரனாகிய ஏசாயா என்னும் தீர்க்கதரிசி அவனிடத்தில் வந்து, அவனை நோக்கி: நீர் உமது வீட்டுக்காரியத்தை ஒழுங்குப்படுத்தும், நீர் பிழைக்கமாட்டீர் மரித்துப்போவீர் என்று கர்த்தர் சொல்லுகிறார் என்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நாட்களில் எசேக்கியா வியாதிப்பட்டு மரணத்துக்கு ஏதுவாயிருந்தான்; அப்பொழுது ஆமோத்சின் குமாரனாகிய ஏசாயா என்னும் தீர்க்கதரிசி அவனிடத்தில் வந்து, அவனை நோக்கி: நீர் உமது வீட்டுக்காரியத்தை ஒழுங்குப்படுத்தும், நீர் பிழைக்கமாட்டீர் மரித்துப்போவீர் என்று கர்த்தர் சொல்லுகிறார் எ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நாட்களில் எசேக்கியா வியாதிப்பட்டு மரணத்துக்கு ஏதுவாயிருந்தான்; அப்பொழுது ஆமோத்சின் குமாரனாகிய ஏசாயா என்னும் தீர்க்கதரிசி அவனிடத்தில் வந்து, அவனை நோக்கி: நீர் உமது வீட்டுக்காரியத்தை ஒழுங்குப்படுத்தும், நீர் பிழைக்கமாட்டீர் மரித்துப்போவீர் என்று கர்த்தர் சொல்லுகிறார்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எசேக்கியா தன்முகத்தைச் சுவர்ப்புறமாகத் திருப்பிக்கொண்டு, கர்த்தரை நோக்கி: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 கர்த்தாவே, நான் உமக்கு முன்பாக உண்மையும் மன உத்தமமுமாய் நடந்து, உமது பார்வைக்கு நலமானதச் செய்தேன் என்பதை நினைத்தருளும் என்று விண்ணப்பம்பண்ணி, எசேக்கியா மிகவும் அழுத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 கர்த்தாவே, நான் உமக்கு முன்பாக உண்மையும் மன உத்தமமுமாய் நடந்து, உமது பார்வைக்கு நலமானதச் செய்தேன் என்பதை நினைத்தருளும் என்று விண்ணப்பம்பண்ணி, எசேக்கியா மிகவும் அழுத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ஏசாயாவுக்கு உண்டான கர்த்தருடைய வார்த்தையாவது: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போய் எசேக்கியாவை நோக்கி: உன் தகப்பனாகிய தாவீதின் தேவனாயிருக்கிற கர்த்தர் சொல்லுகிறது என்னவென்றால், உன் விண்ணப்பத்தைக் கேட்டேன்; உன் கண்ணீரைக் கண்டேன்; இதோ, உன் நாட்களோடே பதினைந்து வருஷம் கூட்டுவ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போய் எசேக்கியாவை நோக்கி: உன் தகப்பனாகிய தாவீதின் தேவனாயிருக்கிற கர்த்தர் சொல்லுகிறது என்னவென்றால், உன் விண்ணப்பத்தைக் கேட்டேன்; உன் கண்ணீரைக் கண்டேன்; இதோ, உன் நாட்களோடே பதினைந்து வருஷம் கூட்டுவ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போய் எசேக்கியாவை நோக்கி: உன் தகப்பனாகிய தாவீதின் தேவனாயிருக்கிற கர்த்தர் சொல்லுகிறது என்னவென்றால், உன் விண்ணப்பத்தைக் கேட்டேன்; உன் கண்ணீரைக் கண்டேன்; இதோ, உன் நாட்களோடே பதினைந்து வருஷம் கூட்டுவ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உன்னையும் இந்த நகரத்தையும் அசீரியா ராஜாவின் கைக்குத் தப்புவித்து இந்த நகரத்துக்கு ஆதரவாயிருப்ப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ஆகாசுடைய சூரியகடியராத்தில் பாகைக்குப் பாகை இறங்கின சாயையைப் பத்துப்பாகை பின்னிட்டுத் திருப்புவேன் என்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ாம் சொன்ன இந்த வார்த்தையின்படி கர்த்தர் செய்வார் என்பதற்கு இது கர்த்தரால் உனக்கு அடையாளமாயிருக்கும் என்று சொல் என்றார்; அப்படியே கடியாரத்தில் இறங்கியிருந்த சூரியசாயை பத்துப்பாகை திரும்பிற்ற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ாம் சொன்ன இந்த வார்த்தையின்படி கர்த்தர் செய்வார் என்பதற்கு இது கர்த்தரால் உனக்கு அடையாளமாயிருக்கும் என்று சொல் என்றார்; அப்படியே கடியாரத்தில் இறங்கியிருந்த சூரியசாயை பத்துப்பாகை திரும்பிற்ற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யூதாவின் ராஜாவாகிய எசேக்கியா வியாதிப்பட்டு தன் வியாதி நீங்கிச் சொஸ்தமானபோது எழுதிவைத்ததாவது: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என் பூரண ஆயுசின் வருஷங்களுக்குச் சேராமல் பாதாளத்தின் வாசல்களுக்குட்படுவேன் என்று என் நாட்கள் அறுப்புண்கிறபோது சொன்ன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என் பூரண ஆயுசின் வருஷங்களுக்குச் சேராமல் பாதாளத்தின் வாசல்களுக்குட்படுவேன் என்று என் நாட்கள் அறுப்புண்கிறபோது சொன்ன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ை, கர்த்தரை, நான் இனி உயிரோடிருக்கிறவர்களின் தேசத்திலே தரிசிப்பதில்லை; இனி பூலோகக்குடிகளோடே இருந்து மனுஷரை நான் காண்பதில்லை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ை, கர்த்தரை, நான் இனி உயிரோடிருக்கிறவர்களின் தேசத்திலே தரிசிப்பதில்லை; இனி பூலோகக்குடிகளோடே இருந்து மனுஷரை நான் காண்பதில்லை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ஆயுசு மேய்ப்பனுடைய கூடாரத்தைப்போல என்னைவிட்டுப் பெயர்ந்துபோகிறது; நெய்கிறவன் பாவை அறுக்கிறதுபோல என் ஜீவனை அறுக்கக் கொடுக்கிறேன்; என்னைப் பாவிலிருந்து அறுத்துவிடுகிறார்; இன்று இரவுக்குள்ளே என்னை முடிவடையப்பண்ணுவீ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ஆயுசு மேய்ப்பனுடைய கூடாரத்தைப்போல என்னைவிட்டுப் பெயர்ந்துபோகிறது; நெய்கிறவன் பாவை அறுக்கிறதுபோல என் ஜீவனை அறுக்கக் கொடுக்கிறேன்; என்னைப் பாவிலிருந்து அறுத்துவிடுகிறார்; இன்று இரவுக்குள்ளே என்னை முடிவடையப்பண்ணுவீ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ஆயுசு மேய்ப்பனுடைய கூடாரத்தைப்போல என்னைவிட்டுப் பெயர்ந்துபோகிறது; நெய்கிறவன் பாவை அறுக்கிறதுபோல என் ஜீவனை அறுக்கக் கொடுக்கிறேன்; என்னைப் பாவிலிருந்து அறுத்துவிடுகிறார்; இன்று இரவுக்குள்ளே என்னை முடிவடையப்பண்ணுவீ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விடியற்காலமட்டும் நான் எண்ணமிட்டுக்கொண்டிருந்தேன்; அவர் சிங்கம்போல் என் எலும்புகளையெல்லாம் நொறுக்குவார்; இன்று இரவுக்குள்ளே என்னை முடிவடையப்பண்ணுவீர் என்று சொல்லி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விடியற்காலமட்டும் நான் எண்ணமிட்டுக்கொண்டிருந்தேன்; அவர் சிங்கம்போல் என் எலும்புகளையெல்லாம் நொறுக்குவார்; இன்று இரவுக்குள்ளே என்னை முடிவடையப்பண்ணுவீர் என்று சொல்லி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முட்டைப்போலும், தகைவிலான் குருவியைப்போலும் கூவினேன், புறாவைப்போல் புலம்பினேன்; என் கண்கள் உயரப் பார்க்கிறதில் பூத்துப்போயின; கர்த்தாவே, ஒடுங்கிப்போகிறேன்; என் காரியத்தை மேற்போட்டுக்கொள்ளும் என்ற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முட்டைப்போலும், தகைவிலான் குருவியைப்போலும் கூவினேன், புறாவைப்போல் புலம்பினேன்; என் கண்கள் உயரப் பார்க்கிறதில் பூத்துப்போயின; கர்த்தாவே, ஒடுங்கிப்போகிறேன்; என் காரியத்தை மேற்போட்டுக்கொள்ளும் என்ற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என்ன சொல்லுவேன்? அவர் எனக்கு வாக்கு அருளினார்; அந்தப்பிரகாரமே செய்தார்; என் ஆயுசின் வருஷங்களிலெல்லாம் என் ஆத்துமாவின் கசப்பை நினைத்து நடந்துகொள்வ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என்ன சொல்லுவேன்? அவர் எனக்கு வாக்கு அருளினார்; அந்தப்பிரகாரமே செய்தார்; என் ஆயுசின் வருஷங்களிலெல்லாம் என் ஆத்துமாவின் கசப்பை நினைத்து நடந்துகொள்வ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ண்டவரே, இவைகளினால் மனுஷர் பிழைக்கிறார்கள்; இவைகளெல்லாம் என் உயிர்க்கு உயிராயிருக்கிறது; என்னைச் சொஸ்தப்படவும் பிழைக்கவும்பண்ணினீ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ண்டவரே, இவைகளினால் மனுஷர் பிழைக்கிறார்கள்; இவைகளெல்லாம் என் உயிர்க்கு உயிராயிருக்கிறது; என்னைச் சொஸ்தப்படவும் பிழைக்கவும்பண்ணினீ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தோ, சமாதானத்துக்குப் பதிலாக மகா கசப்பு வந்திருந்தது, தேவரீரோ என் ஆத்துமாவை நேசித்து அழிவின் குழிக்கு விலக்கினீர்; என் பாவங்களையெல்லாம் உமது முதுகுக்குப் பின்னாக எறிந்துவிட்டீ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தோ, சமாதானத்துக்குப் பதிலாக மகா கசப்பு வந்திருந்தது, தேவரீரோ என் ஆத்துமாவை நேசித்து அழிவின் குழிக்கு விலக்கினீர்; என் பாவங்களையெல்லாம் உமது முதுகுக்குப் பின்னாக எறிந்துவிட்டீ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ாதாளம் உம்மைத் துதியாது, மரணம் உம்மைப் போற்றாது; குழியிலிறங்குகிறவர்கள் உம்முடைய சத்தியத்தை தியானிப்பதில்லை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ாதாளம் உம்மைத் துதியாது, மரணம் உம்மைப் போற்றாது; குழியிலிறங்குகிறவர்கள் உம்முடைய சத்தியத்தை தியானிப்பதில்லை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இன்று செய்கிறதுபோல, உயிரோடிருக்கிறவன் உயிரோடிருக்கிறவனே உம்மைத் துதிப்பான், தகப்பன் பிள்ளைகளுக்கு உமது சத்தியத்தைத் தெரிவிப்ப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இன்று செய்கிறதுபோல, உயிரோடிருக்கிறவன் உயிரோடிருக்கிறவனே உம்மைத் துதிப்பான், தகப்பன் பிள்ளைகளுக்கு உமது சத்தியத்தைத் தெரிவிப்ப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் என்னை இரட்சிக்கவந்தார்; ஆகையால் எங்கள் ஜீவநாளெல்லாம் கர்த்தருடைய ஆலயத்திலே என் கீதவாத்தியங்களை வாசித்துப் பாடுவோம் என்று எழுதிவைத்த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் என்னை இரட்சிக்கவந்தார்; ஆகையால் எங்கள் ஜீவநாளெல்லாம் கர்த்தருடைய ஆலயத்திலே என் கீதவாத்தியங்களை வாசித்துப் பாடுவோம் என்று எழுதிவைத்த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்திப்பழத்து அடையைக் கொண்டுவந்து பிளவையின்மேல் பற்றுப்போடுங்கள்; அப்பொழுது பிழைப்பார் என்று ஏசாயா சொல்லியிருந்த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எசேக்கியா: நான் கர்த்தருடைய ஆலயத்துக்குப் போவதற்கு அடையாளம் என்னவென்று கேட்டிருந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778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ಆ ಕಾಲದಲ್ಲಿ ಹಿಜ್ಕೀಯನು ರೋಗಿಯಾಗಿ ಸಾಯುವದಕ್ಕಿದ್ದನು. ಆಗ ಆಮೋಚನ ಮಗನೂ ಪ್ರವಾದಿಯೂ ಆದ ಯೆಶಾಯನು ಅವನ ಬಳಿಗೆ ಬ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ಿಗೆ--ನಿನ್ನ ಮನೆಯ ವಿಷಯವಾಗಿ ವ್ಯವಸ್ಥೆ ಮಾಡಿಕೋ; ಯಾಕಂದರೆ ನೀನು ಉಳಿಯುವ ಹಾಗಿಲ್ಲ, ಸಾಯಬೇಕಾಗಿದೆ ಎಂಬದಾಗಿ ಕರ್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ೇಳುತ್ತಾನೆ ಎ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ಆಗ ಹಿಜ್ಕೀಯನು ತನ್ನ ಮುಖವನ್ನು ಗೋಡೆಯ ಕಡೆಗೆ ತಿರುಗಿಸಿ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ಓ ಕರ್ತನೇ, ನಾನು ನಿನ್ನ ಮುಂದೆ ಸತ್ಯವಾಗಿಯೂ ಯಥಾರ್ಥ ಹೃದಯದಿಂದಲೂ ನಡೆದು ನಿನ್ನ ದೃಷ್ಟಿ ಯಲ್ಲಿ ಒಳ್ಳೆಯದ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ಿದ್ದೇನೆಂದು ನೆನಪು ಮಾಡಿಕೋ ಎಂದು ಬೇಡಿಕೊಂಡು ವ್ಯಥೆಪಟ್ಟು ಅತ್ತ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ಆಗ ಕರ್ತನ ವಾಕ್ಯವು ಯೆಶಾ ಯನ ಬಳಿಗೆ ಬಂದು ಹೇಳಿದ್ದೇನಂದರ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ನೀನು ಹೋಗಿ ಹಿಜ್ಕೀ ಯನಿಗೆ ಹೇಳತಕ್ಕದ್ದೇನಂದರೆ--ನಿನ್ನ ತಂದೆಯಾದ ದಾವೀದನ ದೇವರಾದ ಕರ್ತನು ಹೀಗೆ ಹೇಳುತ್ತಾನೆ,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 ಪ್ರಾರ್ಥನೆಯನ್ನು ಕೇಳಿದ್ದೇನೆ, ನಿನ್ನ ಕಣ್ಣೀರನ್ನೂ ನೋಡಿದ್ದೇನೆ; ಇಗೋ, ನಿನ್ನ ಆಯುಷ್ಯಕ್ಕೆ ಹದಿನೈ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ರ್ಷಗಳನ್ನೂ ಕೂಡಿಸ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ನಿನ್ನನ್ನೂ ಈ ಪಟ್ಟಣವನ್ನೂ ಅಶ್ಶೂರದ ಅರಸನ ಕೈಯಿಂದ ಬಿಡಿಸುವೆನು; ಈ ಪಟ್ಟಣವನ್ನು ಕಾಪಾ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ಕರ್ತನು ತಾನು ನುಡಿದದ್ದನ್ನು ನೆರವೇರಿಸುವನು ಎಂಬದಕ್ಕೆ ಒಂದು ಗುರುತನ್ನು ಕಾಣುವ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ಆಗ ಇಗೋ, ಸೂರ್ಯನ ಇಳಿತರದಿಂದ ಆಹಾಜನ ಸೋಫಾನ ಪಂಕ್ತಿಯಲ್ಲಿ ಮುಂದೆ ಹೋಗಿದ್ದ ನೆರಳನ್ನು ಹತ್ತು ಮೆಟ್ಲು ಹಿಂದ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ರಮಾಡುವೆನು ಅಂದನು. ಅದರಂತೆ ಸೋಫಾನ ಪಂಕ್ತಿಯಲ್ಲಿ ಮುಂದೆ ಹೋಗಿದ್ದ ನೆರಳು ಹತ್ತು ಮೆಟ್ಲು ಹಿಂದಕ್ಕೆ ಬಂ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ಯೆಹೂದದ ಅರಸನಾದ ಹಿಜ್ಕೀಯನು ರೋಗದಿಂದ ಗುಣ ಹೊಂದಿದನಂತರ ಬರೆದದ್ದು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ನನ್ನ ದಿವಸಗಳು ಕಡಿಮೆ ಮಾಡಲ್ಪಟ್ಟದ್ದರಿಂದ ನಾನು ಪಾತಾಳದ ದ್ವಾರ ಗಳೊಳಗೆ ಹೋಗಬೇಕು ನನ್ನ ಆಯುಷ್ಯದಲ್ಲಿ ಮಿಕ್ಕ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ದ್ದು ನನಗೆ ತಪ್ಪಿಹೋಯಿತು ಎಂದು ಅಂದು ಕೊಂಡ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ಕರ್ತನನ್ನು, ಜೀವಿತರ ದೇಶದಲ್ಲಿಯೂ ಸಹ ಕರ್ತನನ್ನು ನೋಡೆನೆಂದೂ ಇನ್ನೂ ಭೂಲೋಕ ನಿವಾಸಿಗಳಲ್ಲೊಬ್ಬನಾಗಿ ಮನುಷ್ಯ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ೋಡಲಾರೆ ನಲ್ಲಾ ಎಂದು ಅಂದುಕೊಂಡ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ನನ್ನ ಆಯುಷ್ಯ ಮುಗಿಯಿತು ಮತ್ತು ಕುರುಬನ ಗುಡಾರದಂತೆ ನನ್ನಿಂದ ತೆಗೆದುಹಾಕಲ್ಪಟ್ಟಿದೆ; ಆತನು ನನ್ನ ಆಯುಷ್ಯ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ಸನ್ನು ಕತ್ತರಿಸಿದ್ದರಿಂದ ನೇಯಿಗೆಯವನಂತೆ ನನ್ನ ಜೀವಮಾನವನ್ನು ಸುತ್ತಿಬಿಟ್ಟಿದ್ದೇನೆ; ಬೆಳಗಿನಿಂದ ರಾತ್ರಿಯೊಳಗ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್ನನ್ನು ಕೊನೆಗಾಣಿಸುತ್ತ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ತನು ಸಿಂಹದಂತೆ ಎಲುಬುಗಳನ್ನೆಲ್ಲಾ ಮುರಿದಿದ್ದಾಗ್ಯೂ ಬೆಳಗಿನ ವರೆಗೂ ತಾಳಿಕೊಂಡೇ ಇದ್ದೆನು; ಬೆಳಗಿನ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ಾತ್ರಿಯೊಳಗೇ ನನ್ನನ್ನು ಕೊನೆಗಾಣಿಸುತ್ತ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ನಾನು ಬಾನಕ್ಕಿಯಂತೆಯೂ ಬಕದ ಹಾಗೂ ಕೀಚುಗುಟ್ಟಿದೆನು ಪಾರಿವಾಳದಂತೆ ಮೂಲುಗುತ್ತಿದ್ದೆನು. ನನ್ನ ಕಣ್ಣುಗಳು ಮೇಲ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ೋಡುವದರಿಂದ ಕ್ಷೀಣವಾದವು. ಓ ಕರ್ತನೇ, ನಾನು ಬಾಧೆಪಡುತ್ತಿದ್ದೇನೆ; ನೀನು ನನಗೆ ಆಶ್ರಯನಾಗ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ನಾನು ಏನು ಹೇಳಲಿ; ಆತನು ನನಗೆ ಮಾತುಕೊಟ್ಟು ತಾನೇ ಅದನ್ನು ನೆರವೇರಿಸಿ ದ್ದಾನೆ. ನನ್ನ ಆತ್ಮಕ್ಕೆ ಸಂಭವಿಸಿ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ುಃಖದಲ್ಲಿ ನನ್ನ ವರುಷಗಳಲ್ಲೆಲ್ಲಾ ಮೆಲ್ಲಗೆ ನಡೆಯ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ಓ ಕರ್ತನೇ, ಇಂಥಾ ಸಂಬಂಧಗಳಿಂದ ಮನುಷ್ಯರು ಬದುಕುತ್ತಾರೆ, ಇವೆಲ್ಲವುಗಳಿಂದಲೇ ನನ್ನ ಆತ್ಮದಲ್ಲಿ ಜೀವವುಂಟು, ಹೀ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್ನನ್ನು ನೀನು ಸ್ವಸ್ಥಮಾಡಿ ಬದುಕುವಂತೆ ಮಾಡಿದ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ಇಗೋ, ಆ ಬಹು ವ್ಯಥೆಯು ನನ್ನ ಸಮಾಧಾನಕ್ಕಾಗಿಯೇ ಆಯಿತು; ಆದರೆ ನನ್ನ ಆತ್ಮವನ್ನು ನಾಶಕೂಪದಿಂದ ಬಿಡುಗಡೆ ಮಾಡಿದ್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 ಪ್ರೀತಿಯೇ. ನನ್ನ ಪಾಪಗಳನ್ನೆಲ್ಲಾ ನಿನ್ನ ಬೆನ್ನಿನ ಹಿಂದೆ ಹಾಕಿಬಿಟ್ಟಿದ್ದ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ಸಮಾಧಿಯು ನಿನ್ನನ್ನು ಹೊಗಳುವದಿಲ್ಲ, ಮರಣವು ನಿನ್ನನ್ನು ಕೊಂಡಾಡುವದಿಲ್ಲ; ಕುಣಿಯೊಳಕ್ಕೆ ಹೋಗುವವರು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ತ್ಯತೆಯಲ್ಲಿ ಭರವಸವಿಡಲಾರ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ನಾನು ಈ ಹೊತ್ತು ಮಾಡುವ ಪ್ರಕಾರ, ಜೀವಂತನು ಹೌದು, ಜೀವಂತನೇ, ನಿನ್ನನ್ನು ಹೊಗಳುವನು; ತಂದೆಯು ಮಕ್ಕಳಿಗೆ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ತ್ಯತೆಯನ್ನು ತಿಳಿಯ ಪಡಿಸ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ಕರ್ತನು ನನ್ನನ್ನು ರಕ್ಷಿಸಲು ಸಿದ್ಧನಾಗಿ ದ್ದನು; ಆದದರಿಂದ ಕರ್ತನ ಆಲಯದಲ್ಲಿ ನಮ್ಮ ಜೀವ ಮಾನದ ದಿವಸಗಳಲ್ಲೆಲ್ಲ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ಂತಿವಾದ್ಯಗಳಿಂದ ಹಾಡು ಗಳನ್ನು ನಾವು ಹಾಡುವೆ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ಯೆಶಾಯನು--ಅಂಜೂರದ ಹಣ್ಣುಗಳ ಅಡೆಯನ್ನು ತರಿಸಿ ಹುಣ್ಣಿನ ಮೇಲೆ ಇಟ್ಟರೆ ಅವನು ಬದುಕುವನೆಂದು ಹೇಳ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ಇದಲ್ಲದೆ ಹಿಜ್ಕೀಯನು--ನಾನು ಕರ್ತನ ಆಲಯಕ್ಕೆ ಹೋಗುವದಕ್ಕೆ ಗುರುತೇನು ಎಂದು ಕೇಳ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ಶಾಯನು : 3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2026-10-21T02:58:28Z</dcterms:created>
  <dcterms:modified xsi:type="dcterms:W3CDTF">2026-10-21T02:58:28Z</dcterms:modified>
  <dc:title>ಯೆಶಾಯನು : 38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