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presProps" Target="presProps.xml"/>
  <Relationship Id="rId120" Type="http://schemas.openxmlformats.org/officeDocument/2006/relationships/viewProps" Target="viewProps.xml"/>
  <Relationship Id="rId1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ர்: நீங்கள் என்னை யார் என்று சொல்லுகிறீர்கள் என்று கேட்டார்; பேதுரு பிரதியுத்தரமாக: நீர் தேவனுடைய கிறிஸ்து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ர்: நீங்கள் என்னை யார் என்று சொல்லுகிறீர்கள் என்று கேட்டார்; பேதுரு பிரதியுத்தரமாக: நீர் தேவனுடைய கிறிஸ்து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கள் அதை ஒருவருக்கும் சொல்லாதபடிக்கு உறுதியாய்க் கட்டளையிட்ட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 மனுஷகுமாரன் பல பாடுகள்படவும், மூப்பராலும் பிரதான ஆசாரியராலும் வேதபாரகராலும் ஆகாதவனென்று தள்ளப்படவும், கொல்லப்படவும், மூன்றாம்நாளில் உயிர்த்தெழுந்திருக்கவும் வேண்டும் என்று சொன்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 மனுஷகுமாரன் பல பாடுகள்படவும், மூப்பராலும் பிரதான ஆசாரியராலும் வேதபாரகராலும் ஆகாதவனென்று தள்ளப்படவும், கொல்லப்படவும், மூன்றாம்நாளில் உயிர்த்தெழுந்திருக்கவும் வேண்டும் என்று சொன்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அவர் எல்லாரையும் நோக்கி: ஒருவன் என் பின்னே வர விரும்பினால், அவன் தன்னைத் தான் வெறுத்து, தன் சிலுவையை அனுதினமும் எடுத்துக்கொண்டு, என்னைப் பின்பற்றக்கடவ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அவர் எல்லாரையும் நோக்கி: ஒருவன் என் பின்னே வர விரும்பினால், அவன் தன்னைத் தான் வெறுத்து, தன் சிலுவையை அனுதினமும் எடுத்துக்கொண்டு, என்னைப் பின்பற்றக்கடவ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ன் ஜீவனை இரட்சிக்க விரும்புகிறவன் அதை இழந்துபோவான்; என்னிமித்தமாகத் தன் ஜீவனை இழந்துபோகிறவன் அதை இரட்சித்துக்கொள்ள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ன் ஜீவனை இரட்சிக்க விரும்புகிறவன் அதை இழந்துபோவான்; என்னிமித்தமாகத் தன் ஜீவனை இழந்துபோகிறவன் அதை இரட்சித்துக்கொள்ளு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ன் உலகமுழுவதையும் ஆதாயப்படுத்திக்கொண்டாலும், தன்னைத் தான் கெடுத்து நஷ்டப்படுத்தினால் அவனுக்கு லாபம் என்ன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ன் உலகமுழுவதையும் ஆதாயப்படுத்திக்கொண்டாலும், தன்னைத் தான் கெடுத்து நஷ்டப்படுத்தினால் அவனுக்கு லாபம் என்ன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னைக்குறித்தும் என் வார்த்தைகளைக் குறித்தும் எவன் வெட்கப்படுகிறானோ, அவனைக்குறித்து மனுஷகுமாரன் தம்முடைய மகிமையோடும் பிதாவின் மகிமையோடும் பரிசுத்த தூதர்களின் மகிமையோடும் வரும்போது வெட்கப்படுவ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னைக்குறித்தும் என் வார்த்தைகளைக் குறித்தும் எவன் வெட்கப்படுகிறானோ, அவனைக்குறித்து மனுஷகுமாரன் தம்முடைய மகிமையோடும் பிதாவின் மகிமையோடும் பரிசுத்த தூதர்களின் மகிமையோடும் வரும்போது வெட்கப்படு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ங்கே நிற்கிறவர்களில் சிலர் தேவனுடைய ராஜ்யத்தைக் காணுமுன், மரணத்தை ருசிபார்ப்பதில்லையெ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ங்கே நிற்கிறவர்களில் சிலர் தேவனுடைய ராஜ்யத்தைக் காணுமுன், மரணத்தை ருசிபார்ப்பதில்லையெ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 வார்த்தைகளை அவர் சொல்லி ஏறக்குறைய எட்டு நாளானபின்பு, அவர் பேதுருவையும் யோவானையும் யாக்கோபையும் கூட்டிக்கொண்டு, ஜெபம்பண்ணுகிறதற்கு ஒரு மலையின்மேல் ஏறி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 வார்த்தைகளை அவர் சொல்லி ஏறக்குறைய எட்டு நாளானபின்பு, அவர் பேதுருவையும் யோவானையும் யாக்கோபையும் கூட்டிக்கொண்டு, ஜெபம்பண்ணுகிறதற்கு ஒரு மலையின்மேல் ஏறி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 ஜெபம்பண்ணுகையில், அவருடைய முகரூபம் மாறிற்று, அவருடைய வஸ்திரம் வெண்மையாகிப் பிரகாசித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ன்றியும் மோசே எலியா என்னும் இரண்டுபேரும் மகிமையோடே காணப்பட்டு, அவருடனே சம்பாஷணைபண்ண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 எருசலேமிலே நிறைவேற்றப்போகிற அவருடைய மரணத்தைக்குறித்துப் பேசிக்கொண்டி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 எருசலேமிலே நிறைவேற்றப்போகிற அவருடைய மரணத்தைக்குறித்துப் பேசிக்கொண்டிர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ேதுருவும் அவனோடிருந்தவர்களும் நித்திரைமயக்கமாயிருந்தார்கள். ஆகிலும் அவர்கள் விழித்து அவருடைய மகிமையையும் அவரோடே நின்ற அவ்விரண்டு பேரையும் கண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ேதுருவும் அவனோடிருந்தவர்களும் நித்திரைமயக்கமாயிருந்தார்கள். ஆகிலும் அவர்கள் விழித்து அவருடைய மகிமையையும் அவரோடே நின்ற அவ்விரண்டு பேரையும் கண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்விருவரும் அவரை விட்டுப் பிரிந்துபோகையில், பேதுரு இயேசுவை நோக்கி: ஐயரே, நாம் இங்கே இருக்கிறது நல்லது, உமக்கு ஒரு கூடாரமும், மோசேக்கு ஒரு கூடாரமும், எலியாவுக்கு ஒரு கூடாரமுமாக, மூன்று கூடாரங்களைப் போடுவோம் என்று, தான் சொல்லுகிறது இன்னதென்று அறியாமல் சொன்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்விருவரும் அவரை விட்டுப் பிரிந்துபோகையில், பேதுரு இயேசுவை நோக்கி: ஐயரே, நாம் இங்கே இருக்கிறது நல்லது, உமக்கு ஒரு கூடாரமும், மோசேக்கு ஒரு கூடாரமும், எலியாவுக்கு ஒரு கூடாரமுமாக, மூன்று கூடாரங்களைப் போடுவோம் என்று, தான் சொல்லுகிறது இன்னதென்று அறியாமல் சொன்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்விருவரும் அவரை விட்டுப் பிரிந்துபோகையில், பேதுரு இயேசுவை நோக்கி: ஐயரே, நாம் இங்கே இருக்கிறது நல்லது, உமக்கு ஒரு கூடாரமும், மோசேக்கு ஒரு கூடாரமும், எலியாவுக்கு ஒரு கூடாரமுமாக, மூன்று கூடாரங்களைப் போடுவோம் என்று, தான் சொல்லுகிறது இன்னதென்று அறியாமல் சொன்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ப்படி அவன் பேசுகையில், ஒரு மேகம் வந்து அவர்கள்மேல் நிழலிட்டது, அவர்கள் அந்த மேகத்துக்குள் பிரவேசிக்கையில் சீஷர்கள் பய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ப்படி அவன் பேசுகையில், ஒரு மேகம் வந்து அவர்கள்மேல் நிழலிட்டது, அவர்கள் அந்த மேகத்துக்குள் பிரவேசிக்கையில் சீஷர்கள் பய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: இவர் என்னுடைய நேசகுமாரன், இவருக்குச் செவிகொடுங்கள் என்று மேகத்திலிருந்து ஒரு சத்தமுண்டா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: இவர் என்னுடைய நேசகுமாரன், இவருக்குச் செவிகொடுங்கள் என்று மேகத்திலிருந்து ஒரு சத்தமுண்டாயிற்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தம்முடைய பன்னிரண்டு சீஷரையும் வரவழைத்து, சகல பிசாசுகளையும் துரத்தவும், வியாதியுள்ளவர்களைக் குணமாக்கவும் அவர்களுக்கு வல்லமையும் அதிகாரமும் கொடுத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ச் சத்தம் உண்டாகையில் இயேசு ஒருவரே காணப்பட்டார். தாங்கள் கண்டவைகளில் ஒன்றையும் அவர்கள் அந்நாட்களில் ஒருவருக்கும் சொல்லாமல் அடக்கிவைத்தி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ச் சத்தம் உண்டாகையில் இயேசு ஒருவரே காணப்பட்டார். தாங்கள் கண்டவைகளில் ஒன்றையும் அவர்கள் அந்நாட்களில் ஒருவருக்கும் சொல்லாமல் அடக்கிவைத்திரு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ுடைய ராஜ்யத்தைக்குறித்துப் பிரசங்கிக்கவும், பிணியாளிகளைச் சொஸ்தமாக்கவும் அவர்களை அனுப்பி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றுநாளில் அவர்கள் மலையிலிருந்திறங்கினபோது, திரளான ஜனங்கள் அவருக்கு எதிர்கொண்டுவ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 அவர்களை நோக்கி: வழிக்குத் தடியையாவது பையையாவது அப்பத்தையாவது காசையாவது எடுத்துக்கொண்டு போகவேண்டாம்; இரண்டு அங்கிகளைக் கொண்டுபோகவும் வேண்டா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 அவர்களை நோக்கி: வழிக்குத் தடியையாவது பையையாவது அப்பத்தையாவது காசையாவது எடுத்துக்கொண்டு போகவேண்டாம்; இரண்டு அங்கிகளைக் கொண்டுபோகவும் வேண்டா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ில் ஒருவன் சத்தமிட்டு: போதகரே, என் மகனைக் கடாட்சித்தருள வேண்டுமென்று உம்மை வேண்டிக்கொள்ளுகிறேன், அவன் எனக்கு ஒரே பிள்ளையாயிருக்கி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ில் ஒருவன் சத்தமிட்டு: போதகரே, என் மகனைக் கடாட்சித்தருள வேண்டுமென்று உம்மை வேண்டிக்கொள்ளுகிறேன், அவன் எனக்கு ஒரே பிள்ளையாயிருக்கி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ந்த வீட்டிலே பிரவேசிக்கிறீர்களோ, அங்கே தங்கி, அங்கிருந்து புறப்பட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ை ஏற்றுக்கொள்ளாதவர்கள் எவர்களோ அவர்களுடைய ஊரைவிட்டு நீங்கள் புறப்படும்போது, அவர்களுக்குச் சாட்சியாக உங்கள் கால்களில் படிந்த தூசியை உதறிப்போடுங்கள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ை ஏற்றுக்கொள்ளாதவர்கள் எவர்களோ அவர்களுடைய ஊரைவிட்டு நீங்கள் புறப்படும்போது, அவர்களுக்குச் சாட்சியாக உங்கள் கால்களில் படிந்த தூசியை உதறிப்போடுங்கள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 ஆவி அவனைப் பிடிக்கிறது, அப்பொழுது அவன் அலறுகிறான். அது அவனை நுரைதள்ள அலைக்கழித்து அவனைக் கசக்கினபின்பும், அவனை விட்டு நீங்குவது அரிதாயிர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 ஆவி அவனைப் பிடிக்கிறது, அப்பொழுது அவன் அலறுகிறான். அது அவனை நுரைதள்ள அலைக்கழித்து அவனைக் கசக்கினபின்பும், அவனை விட்டு நீங்குவது அரிதாயிருக்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 ஆவி அவனைப் பிடிக்கிறது, அப்பொழுது அவன் அலறுகிறான். அது அவனை நுரைதள்ள அலைக்கழித்து அவனைக் கசக்கினபின்பும், அவனை விட்டு நீங்குவது அரிதாயிருக்கி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ுறப்பட்டுப்போய், கிராமங்கள்தோறும் திரிந்து, எங்கும் சுவிசேஷத்தைப் பிரசங்கித்து, பிணியாளிகளைக் குணமாக்க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ுறப்பட்டுப்போய், கிராமங்கள்தோறும் திரிந்து, எங்கும் சுவிசேஷத்தைப் பிரசங்கித்து, பிணியாளிகளைக் குணமாக்க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ைத் துரத்திவிடும்படி உம்முடைய சீஷரை வேண்டிக்கொண்டேன், அவர்களால் கூடாமற்போயிற்று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ைத் துரத்திவிடும்படி உம்முடைய சீஷரை வேண்டிக்கொண்டேன், அவர்களால் கூடாமற்போயிற்று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ாற்பங்கு தேசாதிபதியாகிய ஏரோது அவரால் செய்யப்பட்ட யாவையும் கேள்விப்பட்டதுமன்றி; சிலர் யோவான் மரித்தோரிலிருந்து எழுந்தான் என்ற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ாற்பங்கு தேசாதிபதியாகிய ஏரோது அவரால் செய்யப்பட்ட யாவையும் கேள்விப்பட்டதுமன்றி; சிலர் யோவான் மரித்தோரிலிருந்து எழுந்தான் என்ற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ர் எலியா தோன்றினான் என்றும், வேறு சிலர் பூர்வகாலத்துத் தீர்க்கதரிசிகளில் ஒருவன் உயிர்த்தெழுந்தான் என்றும் சொல்லிக்கொண்டபடியால், கலக்கமடைந்து: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ர் எலியா தோன்றினான் என்றும், வேறு சிலர் பூர்வகாலத்துத் தீர்க்கதரிசிகளில் ஒருவன் உயிர்த்தெழுந்தான் என்றும் சொல்லிக்கொண்டபடியால், கலக்கமடைந்து: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பிரதியுத்தரமாக: விசுவாசமில்லாத மாறுபாடான சந்ததியே, எதுவரைக்கும் நான் உங்களோடிருந்து, உங்களிடத்தில் பொறுமையாயிருப்பேன்? உன் மகனை இங்கே கொண்டுவா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பிரதியுத்தரமாக: விசுவாசமில்லாத மாறுபாடான சந்ததியே, எதுவரைக்கும் நான் உங்களோடிருந்து, உங்களிடத்தில் பொறுமையாயிருப்பேன்? உன் மகனை இங்கே கொண்டுவா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பிரதியுத்தரமாக: விசுவாசமில்லாத மாறுபாடான சந்ததியே, எதுவரைக்கும் நான் உங்களோடிருந்து, உங்களிடத்தில் பொறுமையாயிருப்பேன்? உன் மகனை இங்கே கொண்டுவா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அதற்கு இயேசு: கலப்பையின்மேல் தன் கையை வைத்துப் பின்னிட்டுப்பார்க்கிற எவனும் தேவனுடைய ராஜ்யத்துக்குத் தகுதியுள்ளவன் அல்ல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அதற்கு இயேசு: கலப்பையின்மேல் தன் கையை வைத்துப் பின்னிட்டுப்பார்க்கிற எவனும் தேவனுடைய ராஜ்யத்துக்குத் தகுதியுள்ளவன் அல்ல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வானை நான் சிரச்சேதம்பண்ணினேன், இவன் இப்படிப்பட்டவைகளைச் செய்கிறான் என்று கேள்விப்படுகிறேனே! இவன் யார்? என்று ஏரோது சொல்லி, அவரைப் பார்க்க விரும்பி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வானை நான் சிரச்சேதம்பண்ணினேன், இவன் இப்படிப்பட்டவைகளைச் செய்கிறான் என்று கேள்விப்படுகிறேனே! இவன் யார்? என்று ஏரோது சொல்லி, அவரைப் பார்க்க விரும்பி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ன் சமீபித்துவருகையில், பிசாசு அவனைக் கீழே தள்ளி, அலைக்கழித்தது. இயேசு அந்த அசுத்த ஆவியை அதட்டி, இளைஞனைக் குணமாக்கி, அவன் தகப்பனிடத்தில் அவனை ஒப்புக்கொடுத்த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ன் சமீபித்துவருகையில், பிசாசு அவனைக் கீழே தள்ளி, அலைக்கழித்தது. இயேசு அந்த அசுத்த ஆவியை அதட்டி, இளைஞனைக் குணமாக்கி, அவன் தகப்பனிடத்தில் அவனை ஒப்புக்கொடுத்த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ன் சமீபித்துவருகையில், பிசாசு அவனைக் கீழே தள்ளி, அலைக்கழித்தது. இயேசு அந்த அசுத்த ஆவியை அதட்டி, இளைஞனைக் குணமாக்கி, அவன் தகப்பனிடத்தில் அவனை ஒப்புக்கொடுத்த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ோஸ்தலர் திரும்பிவந்து, தாங்கள் செய்த யாவையும் அவருக்கு விவரித்துச் சொன்னார்கள். அப்பொழுது அவர் அவர்களைக் கூட்டிக்கொண்டு, தனித்திருக்கும்படி பெத்சாயிதா என்னும் பட்டணத்தைச் சேர்ந்த வனாந்தரமான ஒரு இடத்துக்குப் போன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ோஸ்தலர் திரும்பிவந்து, தாங்கள் செய்த யாவையும் அவருக்கு விவரித்துச் சொன்னார்கள். அப்பொழுது அவர் அவர்களைக் கூட்டிக்கொண்டு, தனித்திருக்கும்படி பெத்சாயிதா என்னும் பட்டணத்தைச் சேர்ந்த வனாந்தரமான ஒரு இடத்துக்குப் போன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எல்லாரும் தேவனுடைய மகத்துவத்தைக் குறித்துப் பிரமித்தார்கள். இயேசு செய்த யாவையுங்குறித்து அனைவரும் ஆச்சரியப்படுகையில் அவர் தம்முடைய சீஷர்களை நோக்கி: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எல்லாரும் தேவனுடைய மகத்துவத்தைக் குறித்துப் பிரமித்தார்கள். இயேசு செய்த யாவையுங்குறித்து அனைவரும் ஆச்சரியப்படுகையில் அவர் தம்முடைய சீஷர்களை நோக்கி: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ஜனங்கள் அதை அறிந்து, அவர் பின்னே போனார்கள், அவர்களை அவர் ஏற்றுக்கொண்டு, தேவனுடைய ராஜ்யத்தைக் குறித்து அவர்களுடனே பேசி, சொஸ்தமடையவேண்டுமென்றிருந்தவர்களைச் சொஸ்தப்படுத்தின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ஜனங்கள் அதை அறிந்து, அவர் பின்னே போனார்கள், அவர்களை அவர் ஏற்றுக்கொண்டு, தேவனுடைய ராஜ்யத்தைக் குறித்து அவர்களுடனே பேசி, சொஸ்தமடையவேண்டுமென்றிருந்தவர்களைச் சொஸ்தப்படுத்தின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ீங்கள் இந்த வார்த்தைகளைக் கவனமாய்க் கேளுங்கள்; மனுஷகுமாரன் மனுஷர் கைகளில் ஒப்புக்கொடுக்கப்படப்போகிறார் என்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ாயங்காலமாகிறபோது, பன்னிருவரும் சேர்ந்துவந்து, அவரை நோக்கி: நாம் இருக்கிற இடம் வனாந்தரமாயிருக்கிறது, சுற்றியிருக்கிற ஊர்களிலும் கிராமங்களிலும் ஜனங்கள் போய்த் தங்கி, போஜனபதார்த்தங்களைச் சம்பாதித்துக்கொள்ளும்படி அவர்களை அனுப்பிவிடவேண்டும் என்ற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ாயங்காலமாகிறபோது, பன்னிருவரும் சேர்ந்துவந்து, அவரை நோக்கி: நாம் இருக்கிற இடம் வனாந்தரமாயிருக்கிறது, சுற்றியிருக்கிற ஊர்களிலும் கிராமங்களிலும் ஜனங்கள் போய்த் தங்கி, போஜனபதார்த்தங்களைச் சம்பாதித்துக்கொள்ளும்படி அவர்களை அனுப்பிவிடவேண்டும் என்ற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ாயங்காலமாகிறபோது, பன்னிருவரும் சேர்ந்துவந்து, அவரை நோக்கி: நாம் இருக்கிற இடம் வனாந்தரமாயிருக்கிறது, சுற்றியிருக்கிற ஊர்களிலும் கிராமங்களிலும் ஜனங்கள் போய்த் தங்கி, போஜனபதார்த்தங்களைச் சம்பாதித்துக்கொள்ளும்படி அவர்களை அனுப்பிவிடவேண்டும் என்ற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் அந்த வார்த்தையின் கருத்தை அறிந்துகொள்ளவில்லை; அது அவர்களுக்குத் தோன்றாமல் மறைபொருளாயிருந்தது, அந்த வார்த்தையைக்குறித்து அவரிடத்தில் விசாரிக்கவும் பயந்தார்கள்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் அந்த வார்த்தையின் கருத்தை அறிந்துகொள்ளவில்லை; அது அவர்களுக்குத் தோன்றாமல் மறைபொருளாயிருந்தது, அந்த வார்த்தையைக்குறித்து அவரிடத்தில் விசாரிக்கவும் பயந்தார்கள்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அவர்களை நோக்கி: நீங்களே அவர்களுக்குப் போஜனங்கொடுங்கள் என்றார். அதற்கு அவர்கள்: எங்களிடத்தில் ஐந்து அப்பங்களும் இரண்டு மீன்களுமாத்திரமுண்டு, இந்த ஜனங்களெல்லாருக்கும் போஜனங்கொடுக்கவேண்டியதானால், நாங்கள் போய் வாங்கிக்கொண்டுவரவேண்டுமே என்ற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அவர்களை நோக்கி: நீங்களே அவர்களுக்குப் போஜனங்கொடுங்கள் என்றார். அதற்கு அவர்கள்: எங்களிடத்தில் ஐந்து அப்பங்களும் இரண்டு மீன்களுமாத்திரமுண்டு, இந்த ஜனங்களெல்லாருக்கும் போஜனங்கொடுக்கவேண்டியதானால், நாங்கள் போய் வாங்கிக்கொண்டுவரவேண்டுமே என்ற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பு தங்களில் எவன் பெரியவனாயிருப்பானென்கிற வாக்குவாதம் அவர்களுக்குள் உண்டாயிற்ற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றக்குறைய ஐயாயிரம் புருஷர் இருந்தார்கள். அவர்களைப் பந்திக்கு ஐம்பது, ஐம்பதுபேராக, உட்காரும்படி சொல்லுங்கள் என்று தம்முடைய சீஷர்களுக்குச் சொன்ன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யேசு அவர்கள் இருதயத்தின் யோசனையை அறிந்து, ஒரு சிறுபிள்ளையை எடுத்து, அதைத் தமதருகே நிறுத்தி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ந்தப்படியே எல்லாரையும் உட்காரும்படி செய்த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களை நோக்கி: இந்தச் சிறுபிள்ளையை என் நாமத்தினிமித்தம் ஏற்றுக்கொள்ளுகிறவன் என்னை ஏற்றுக்கொள்ளுகிறான்; என்னை ஏற்றுக்கொள்ளுகிறவன் என்னை அனுப்பினவரை ஏற்றுக்கொள்ளுகிறான்; உங்களெல்லாருக்குள்ளும் எவன் சிறியவனாயிருக்கிறானோ அவனே பெரியவனாயிருப்பான் என்றா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களை நோக்கி: இந்தச் சிறுபிள்ளையை என் நாமத்தினிமித்தம் ஏற்றுக்கொள்ளுகிறவன் என்னை ஏற்றுக்கொள்ளுகிறான்; என்னை ஏற்றுக்கொள்ளுகிறவன் என்னை அனுப்பினவரை ஏற்றுக்கொள்ளுகிறான்; உங்களெல்லாருக்குள்ளும் எவன் சிறியவனாயிருக்கிறானோ அவனே பெரியவனாயிருப்பான் என்ற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களை நோக்கி: இந்தச் சிறுபிள்ளையை என் நாமத்தினிமித்தம் ஏற்றுக்கொள்ளுகிறவன் என்னை ஏற்றுக்கொள்ளுகிறான்; என்னை ஏற்றுக்கொள்ளுகிறவன் என்னை அனுப்பினவரை ஏற்றுக்கொள்ளுகிறான்; உங்களெல்லாருக்குள்ளும் எவன் சிறியவனாயிருக்கிறானோ அவனே பெரியவனாயிருப்பான் என்ற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 அந்த ஐந்து அப்பங்களையும் அந்த இரண்டு மீன்களையும் எடுத்து, வானத்தை அண்ணாந்து பார்த்து, அவைகளை ஆசீர்வதித்து, பிட்டு ஜனங்கள்முன் வைக்கும்படி சீஷர்களிடத்தில் கொடுத்தா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 அந்த ஐந்து அப்பங்களையும் அந்த இரண்டு மீன்களையும் எடுத்து, வானத்தை அண்ணாந்து பார்த்து, அவைகளை ஆசீர்வதித்து, பிட்டு ஜனங்கள்முன் வைக்கும்படி சீஷர்களிடத்தில் கொடுத்தார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யோவான் அவரை நோக்கி: ஐயரே, ஒருவன் உம்முடைய நாமத்தினாலே பிசாசுகளைத் துரத்துகிறதை நாங்கள் கண்டு, அவன் எங்களுடனேகூட உம்மைப் பின்பற்றாதவனானபடியால், அவனைத் தடுத்தோம் என்ற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யோவான் அவரை நோக்கி: ஐயரே, ஒருவன் உம்முடைய நாமத்தினாலே பிசாசுகளைத் துரத்துகிறதை நாங்கள் கண்டு, அவன் எங்களுடனேகூட உம்மைப் பின்பற்றாதவனானபடியால், அவனைத் தடுத்தோம் என்ற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்லாரும் சாப்பிட்டுத் திருப்தியடைந்தார்கள். மீதியான துணிக்கைகள் பன்னிரண்டு கூடைநிறைய எடுக்கப்பட்டது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்லாரும் சாப்பிட்டுத் திருப்தியடைந்தார்கள். மீதியான துணிக்கைகள் பன்னிரண்டு கூடைநிறைய எடுக்கப்பட்டது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வர் தமது சீஷரோடே கூடத் தனித்து ஜெபம்பண்ணிக்கொண்டிருக்கையில், அவர்களை நோக்கி: ஜனங்கள் என்னை யார் என்று சொல்லுகிறார்கள் என்று கேட்டார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வர் தமது சீஷரோடே கூடத் தனித்து ஜெபம்பண்ணிக்கொண்டிருக்கையில், அவர்களை நோக்கி: ஜனங்கள் என்னை யார் என்று சொல்லுகிறார்கள் என்று கேட்டார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கள்: சிலர் உம்மை யோவான்ஸ்நானன் என்றும், சிலர் எலியா என்றும், வேறு சிலர் பூர்வகாலத்துத் தீர்க்கதரிசிகளில் ஒருவர் உயிர்த்தெழுந்தார் என்றும் சொல்லுகிறார்கள் என்றார்க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கள்: சிலர் உம்மை யோவான்ஸ்நானன் என்றும், சிலர் எலியா என்றும், வேறு சிலர் பூர்வகாலத்துத் தீர்க்கதரிசிகளில் ஒருவர் உயிர்த்தெழுந்தார் என்றும் சொல்லுகிறார்கள் என்றார்கள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தற்கு இயேசு: தடுக்கவேண்டாம்; நமக்கு விரோதியாயிராதவன் நமது பட்சத்திலிருக்கிறான் என்றார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தற்கு இயேசு: தடுக்கவேண்டாம்; நமக்கு விரோதியாயிராதவன் நமது பட்சத்திலிருக்கிறான் என்றார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பு, அவர் எடுத்துக்கொள்ளப்படும் நாட்கள் சமீபித்தபோது, அவர் எருசலேமுக்குப் போகத் தமது முகத்தைத்திருப்பி,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பு, அவர் எடுத்துக்கொள்ளப்படும் நாட்கள் சமீபித்தபோது, அவர் எருசலேமுக்குப் போகத் தமது முகத்தைத்திருப்பி,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மக்கு முன்னாகத் தூதர்களை அனுப்பினார். அவர்கள் போய், அவருக்கு இடத்தை ஆயத்தம்பண்ணும்படி சமாரியருடைய ஒரு கிராமத்திலே பிரவேசித்தார்கள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மக்கு முன்னாகத் தூதர்களை அனுப்பினார். அவர்கள் போய், அவருக்கு இடத்தை ஆயத்தம்பண்ணும்படி சமாரியருடைய ஒரு கிராமத்திலே பிரவேசித்தார்கள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வர் எருசலேமுக்குப் போக நோக்கமாயிருந்தபடியினால் அவ்வூரார் அவரை ஏற்றுக்கொள்ளவில்லை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வருடைய சீஷராகிய யாக்கோபும் யோவானும் அதைக் கண்டபோது: ஆண்டவரே, எலியா செய்ததுபோல, வானத்திலிருந்து அக்கினி இறங்கி இவர்களை அழிக்கும்படி நாங்கள் கட்டளையிட உமக்குச் சித்தமா என்று கேட்டார்கள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வருடைய சீஷராகிய யாக்கோபும் யோவானும் அதைக் கண்டபோது: ஆண்டவரே, எலியா செய்ததுபோல, வானத்திலிருந்து அக்கினி இறங்கி இவர்களை அழிக்கும்படி நாங்கள் கட்டளையிட உமக்குச் சித்தமா என்று கேட்டார்கள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வர் திரும்பிப்பார்த்து: நீங்கள் இன்ன ஆவியுள்ளவர்களென்பதை அறியீர்கள் என்று அதட்டி,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மனுஷகுமாரன் மனுஷருடைய ஜீவனை அழிக்கிறதற்கு அல்ல, இரட்சிக்கிறதற்கே வந்தார் என்றார். அதன்பின்பு அவர்கள் வேறொரு கிராமத்துக்குப் போனார்கள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வர்கள் வழியிலே போகையில் ஒருவன் அவரை நோக்கி: ஆண்டவரே, நீர் எங்கே போனாலும் உம்மைப் பின்பற்றிவருவேன் என்றான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வர்கள் வழியிலே போகையில் ஒருவன் அவரை நோக்கி: ஆண்டவரே, நீர் எங்கே போனாலும் உம்மைப் பின்பற்றிவருவேன் என்றான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தற்கு இயேசு: நரிகளுக்குக் குழிகளும் ஆகாயத்துப் பறவைகளுக்குக் கூடுகளும் உண்டு, மனுஷகுமாரனுக்கோ தலைசாய்க்க இடமில்லை என்றார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தற்கு இயேசு: நரிகளுக்குக் குழிகளும் ஆகாயத்துப் பறவைகளுக்குக் கூடுகளும் உண்டு, மனுஷகுமாரனுக்கோ தலைசாய்க்க இடமில்லை என்றார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வேறொருவனை அவர் நோக்கி: என்னைப் பின்பற்றிவா என்றார். அதற்கு அவன்: ஆண்டவரே, முன்பு நான் போய் என் தகப்பனை அடக்கம்பண்ண எனக்கு உத்தரவு கொடுக்கவேண்டும் என்றான்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வேறொருவனை அவர் நோக்கி: என்னைப் பின்பற்றிவா என்றார். அதற்கு அவன்: ஆண்டவரே, முன்பு நான் போய் என் தகப்பனை அடக்கம்பண்ண எனக்கு உத்தரவு கொடுக்கவேண்டும் என்றான்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தற்கு இயேசு: மரித்தோர் தங்கள் மரித்தோரை அடக்கம்பண்ணட்டும்; நீ போய், தேவனுடைய ராஜ்யத்தைக்குறித்துப் பிரசங்கி என்றார்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தற்கு இயேசு: மரித்தோர் தங்கள் மரித்தோரை அடக்கம்பண்ணட்டும்; நீ போய், தேவனுடைய ராஜ்யத்தைக்குறித்துப் பிரசங்கி என்றார்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பின்பு வேறொருவன் அவரை நோக்கி: ஆண்டவரே, உம்மைப் பின்பற்றுவேன், ஆனாலும் முன்பு நான் போய் வீட்டிலிருக்கிறவர்களிடத்தில் அனுப்புவித்துக்கொண்டுவரும்படி எனக்கு உத்தரவு கொடுக்கவேண்டும் என்றான்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பின்பு வேறொருவன் அவரை நோக்கி: ஆண்டவரே, உம்மைப் பின்பற்றுவேன், ஆனாலும் முன்பு நான் போய் வீட்டிலிருக்கிறவர்களிடத்தில் அனுப்புவித்துக்கொண்டுவரும்படி எனக்கு உத்தரவு கொடுக்கவேண்ட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5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છી ઈસુએ તેના શિષ્યોને કહ્યું, “અને હું કોણ છું એ વિષે તમે શું કહો છે?”પિતરે ઉત્તર આપ્યો, “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ો ખ્રિસ્ત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ઈસુએ તેઓને કોઈને પણ નહિ કહેવા માટે ચેતવણી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છી ઈસુએ કહ્યું, “માણસના દીકરાએ સહન કરવું પડશે. મોટા યહૂદિ વડીલો, મુખ્ય યાજકો અને શાસ્ત્રીઓ તે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સ્વીકાર કરશે. માણસના દીકરાને મારી નાખવામાં આવશે. પણ ત્રણ દિવસ પછી તે મૃત્યુમાંથી ઊભો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ઈસુએ તે બધાને કહેવાનું ચાલુ રાખ્યું, “જો કોઈ મારી પાછળ આવવા ઈચ્છતું હોય, તો તેણે પોતાની ઈચ્છ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વસ્તુઓને ‘ના’ કહેવી અને દરરોજ પોતાનો વધસ્તંભ ઊંચકીને મારી પાછળ ચાલ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જે કોઈ વ્યક્તિ પોતાનો જીવ બચાવવા ઈચ્છશે તે પોતાનું જીવન ગુમાવશે. પણ જે કોઈ વ્યક્તિ મારે ખાત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ો જીવ ગુમાવશે, તો તેને તે બચ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કારણ કે જો કોઈ માણસ આખું જગત પ્રાપ્ત કરે પણ પોતાનો પ્રાણ ગુમાવે અથવા તેનો પોતાનો નાશ થાય તો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ો લાભ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જો કોઈ મારા કારણે તથા મારા ઉપદેશને લીધે લજવાશે ત્યારે માણસનો દીકરો તે વ્યક્તિથી લજવાશે. જ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તેના મહિમા સાથે અને બાપના મહિમા સાથે અને પવિત્ર દૂતોના મહિમા સાથે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હું તમને સત્ય કહું છું, “અહીં ઊભા રહેલાઓમાંથી તમે કેટલાએક લોકો મૃત્યુ પામતા પહેલા દેવના રાજ્ય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્શન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ઈસુ, એ વાતો કહ્યા પછી લગભગ આઠ દિવસો પછી પિતર, યોહાન તથા યાકૂબને લઈને પહાડ પર પ્રાર્થના કરવ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ઈસુ જ્યારે પ્રાર્થના કરતો હતો ત્યારે તેનો ચહેરો બદલાયો. તેનાં વસ્ત્રો સફેદ ચમકતાં થ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 પછી બે માણસો ઈસુ સાથે વાતો કરતાં હતા. તે માણસો મૂસા તથા એલિ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મૂસા અને એલિયા પણ તેજસ્વી અને ચમકતા દેખાતા હતા. તેઓ ઈસુ સાથે તેના મૃત્યુ સંબંધી વાત કરતા હતા.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રૂશાલેમમાં થવાન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પિતર અને બીજા ઘસઘસાટ ઊંઘતા હતા. પણ તેઓ જાગી ઊઠ્યા અને ઈસુનો મહિમા જોયો. તેઓએ ઈસુ સાથે ઊભેલા 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ોને પણ જો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જ્યારે મૂસા અને એલિયા જ્યારે વિદાય થતા હતા ત્યારે પિતરે કહ્યું, “સ્વામી, આપણે અહીં છીએ તે સ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અમે અહીં ત્રણ તંબૂ બનાવીશું. એક તારા માટે, એક મૂસા માટે અને એક એલિયા માટે” (પિતર જે કંઈ કહેતો હ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સમજતો નહતો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જ્યારે પિતર આ બોલતો હતો ત્યારે તેઓની આજુબાજુ એક વાદળ આવ્યું. પિતર, યાકૂબ અને યોહાન ગભરા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રે વાદળોએ તેઓને ઢાંકી દ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વાદળામાંથી એક અવાજ આવ્યો. તે અવાજે કહ્યું, “આ મારો દીકરો છે. મારો પસંદ કરેલો. તેની આજ્ઞાનું પાલ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ઈસુએ તેના શિષ્યોને બોલાવીને તેઓને બધા ભૂતો પર, તથા રોગો ટાળવાને પરાક્રમ તથા અધિકાર આપ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જ્યારે તે અવાજ પૂરો થયો ત્યારે માત્ર ઈસુ જ ત્યાં હતો પિતર, યાકૂબ, યોહાને કંઈ કહ્યું નહિ. તે વખ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એ જે જોયું હતું તેમાનું કશુંય કોઈને કહ્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ણે તેઓને દેવના રાજ્ય વિષે કહેવા તથા માંદાઓને સાજા કરવા મોકલ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બીજે દિવસે ઈસુ, પિતર, યાકૂબ અને યોહાન પહાડ પરથી નીચે ઉતર્યા. લોકોનો મોટો સમુદાય ઈસુને મ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ણે તેઓને કહ્યું, “જ્યારે તમે મુસાફરી કરો ત્યારે તમારી સાથે લાકડી લેશો નહિ, ઝોળી, ખોરાક કે પૈસ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લઈ જશો નહિ. પ્રવાસમાં ફક્ત તમે પહેરો છો તે જ કપડાં લે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લોકોના સમુદાયમાંથી એક માણસે ઘાંટો પાડીને ઈસુને કહ્યું, “ઉપદેશક, મહેરબાની કરીને આવ અને મારા દીક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ફ જો. તે મારો એકનો એક દીકર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્યારે તમે ઘરમાં જાઓ ત્યારે તે જગ્યા છોડતા સુધી ત્યાં જ ર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ો શહેરના લોકો તમારું સ્વાગત ન કરે તો શહેરની બહાર જઈને તમારા પગ પર લાગેલી ધૂળ ખંખેરી નાખજો.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ચેતવણીરૂપ બન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એક અશુદ્ધ આત્મા મારા પુત્રને વળગે છે, અને પછી તે બૂમો પાડે છે. તે તેની જાત પરનો કાબૂ ગુમાવ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ા મોંઢામાંથી ફીણ નીકળે છે. અશુદ્ધ આત્મા તેને ઇજા કરવાનું ચાલુ રાખે છે અને માંડ માંડ તેને છોડ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થી તે શિષ્યો બહાર નીકળ્યા. તેઓ બધા ગામડાઓમાંથી પસાર થયા. તેઓ સુવાર્તા પ્રગટ કરતાં અને સર્વ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ે સાજા કરતાં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મેં તમારા શિષ્યોને મારા પુત્રમાંથી દુષ્ટ આત્માઓને હાંકી કાઢવા વિનંતી કરી, પણ તેઓ તેને કાઢી શક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ે કંઈ બનતું હતું તે બધી બાબતો વિષે શાસનકર્તા હેરોદે સાંભળ્યું. તે મૂંઝવણમાં પડ્યો કારણ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ટલાએક લોકોએ કહ્યું, “યોહાન મૂએલામાંથી ઊઠ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બીજા લોકોએ કહ્યું, “એલિયા આપણી પાસે આવ્યો છે.” અને બીજા કેટલાએક લોકોએ કહ્યું, “પ્રાચી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બોધકોમાંનો એક મૂએલાંમાંથી ઊભો થ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ઈસુએ ઉત્તર આપ્યો, “તમે લોકો જે હમણાં જીવો છો પણ તમારામાં વિશ્વાસ નથી. તમારા જીવનો બધા ખોટ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ક્યાં સુધી તમારી સાથે હોઇશ અને તમારી સાથે ક્યાં સુધી તમારું સહન કરું? ઈસુએ તે માણસ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તારા પુત્રને અહીં લાવ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ઈસુએ કહ્યું, “જો કોઈ વ્યક્તિ ખેતર ખેડવાનું શરૂ કરે અને પાછળ જુએ તો તે દેવના રાજ્યને માટે યોગ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રોદે કહ્યું, “મેં યોહાનનું મસ્તક કાપી નંખાવ્યું, પણ જેના સંબધી હું આ વાતો સાંભળું છું તે કો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” હેરોદે ઈસુને મળવાના પ્રયત્ન ચાલુ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જ્યારે તે છોકરો આવતો હતો ત્યારે અશુદ્ધ આત્માએ તેને જમીન પર પછાડ્યો. છોકરાએ તેની જાત પરનો કાબ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માવ્યો. પણ ઈસુએ અશુદ્ધ આત્માને ખૂબ ધમકાવ્યો. પછી તે છોકરો સાજો થઈ ગયો. અને ઈસુએ તે છોકરાન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પને પાછો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્યારે પ્રેરિતો પાછા આવ્યા. તેઓએ તેમના પ્રવાસમાં જે જે કર્યુ હતું તે ઈસુને કહ્યું અને ઈસુ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થસૈદા નામના શહેરમાં લઈ ગયો. જ્યા ઈસુ અને તેના પ્રેરિતો એકાંતમાં સાથે રહ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બધા લોકો દેવના આ મહાન પરાક્રમથી આશ્ચર્યચકિત થયા.હજુ પણ લોકો ઈસુએ જે જે બધુ કર્યું તેનાથી વિસ્મ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તા હતા. ઈસુએ તેના શિષ્યો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ણ લોકોને ખબર પડી કે ઈસુ ક્યાં ગયો છે. તેઓ તેની પાછળ ગયા. ઈસુએ તેઓને આવકાર્યા અને દેવના રાજ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બંધી વાત કરી. તેણે જે માંદા લોકો હતા તેઓને સાજા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“હું હમણાં તમને જે બાબતો કહીશ તેને ભૂલશો નહિ. માણસનો દીકરો કેટલાએક માણસોના બંધનોમાં મૂકા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નમતા બપોરે, તે બાર પ્રેરિતો ઈસુ પાસે આવ્યા અને કહ્યું, “આ જગ્યાએ કોઈ રહેતા નથી. લોકોને વિદ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. જેથી તેઓ તેમના માટે ખેતરમાં અને આજુબાજુના ગામોમાં જઇને ખાવાની અને રહેવાની સૂવાની જગ્ય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વસ્થા કર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પણ શિષ્યો ઈસુના કહેવાનો અર્થ સમજી શક્યા નહિ. તેનો અર્થ તેનાથી ગુપ્ત રખાયો જેથી તેઓ તે સમજી શક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 પણ શિષ્યો ઈસુએ જે કહ્યું હતું તે વિષે પૂછતાં ડર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રંતુ ઈસુએ પ્રેરિતોને કહ્યું, “તમે તેઓને કંઈક ખાવાનું આપો.”પ્રેરિતોએ કહ્યું, “આપણી પાસે ફક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ંચ રોટલી અને બે માછલીઓ જ છે. આ બધા લોકો માટે ખાવાનું ખરીદી લાવીએ એમ તું ઈચ્છ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ઈસુના શિષ્યોમાં વાદવિવાદ શરું થયો કે તેમનામાંનો કોણ સૌથી વધારે મહત્વન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(ત્યાં લગભગ 5,000 માણસો હતાં.)ઈસુએ તેના શિષ્યોને કહ્યું, “લોકોને કહો પચાસ પચાસના સમૂહમાં બેસ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ઈસુએ તેઓ શું વિચારતા હતા તે જાણ્યું. તેથી ઈસુએ એક નાનું બાળક લઈને પોતાની બાજુમાં ઊભૂં ર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ઓએ તેમ કર્યુ, અને બધાજ લોકો નીચે બેસ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પછી ઈસુએ તેના શિષ્યોને કહ્યું, “જે કોઈ મારે નામે આ નાનાં બાળકનો અંગીકાર કરે છે તે વ્યક્તિ મ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ંગીકાર કરે છે અને જ્યારે કોઈ વ્યક્તિ મારો અંગીકાર કરે છે, ત્યારે તે મારા મોકલનારનો પણ અંગીકાર ક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તમારામાંનો એ વ્યક્તિ સૌથી મહત્વનો વ્યક્તિ છે જે નમ્ર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છી ઈસુએ પાંચ રોટલી અને બે માછલીઓ લીધી. ઈસુએ ઊચે આકાશમાં જોયું અને ખોરાક માટે આશીર્વાદ માં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 ઈસુએ ખોરાકના ભાગ પાડ્યા અને તે શિષ્યોને આપ્યા. ઈસુએ શિષ્યોને લોકોને ભોજન પીરસવાનું કહ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યોહાને ઉત્તર આપ્યો, “સ્વામી, અમે એક વ્યક્તિને તારા નામનો ઉપયોગ કરીને ભૂતોને લોકોમાંથી બહાર કાઢ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યો. અમે તેને બંધ કરવા કહ્યું, કારણ કે તે આપણા સમુદાયન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બધાજ લોકોએ ખાધું અને તૃપ્ત થયા. છતાં ત્યાં ઘણું ખાવાનું રહ્યું હતું. અને છાંડેલા ખોરાક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ટૂકડાઓથી બાર ટોપલીઓ ભ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એક વખત ઈસુ એકાંતમાં પ્રાર્થના કરતો હતો. તેના શિષ્યો ભેગા થઈને ત્યાં આવ્યા. ઈસુએ તેઓને પૂછ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હું કોણ છું તે વિષે લોકો શું કહ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શિષ્યોએ ઉત્તર આપ્યો, “કેટલાએક લોકો કહે છે કે તું યોહાન બાપ્તિસ્ત છે. બીજા કેટલાએક કહે છે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લિયા છે અને કેટલાએક લોકો કહે છે; તું પ્રાચિન પ્રબોધકોમાંનો એક છે અને ફરી સજીવન થઈને આવ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ઈસુએ યોહાનને કહ્યું, “તેને અટકાવશો નહિ. જે કોઈ તમારી વિરૂદ્ધ નથી. તે તમારા પક્ષનો જ છે.”સમરૂ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હે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ઈસુને આ દુનિયા છોડીને આકાશમાં પાછા જવાનો સમય નજીક આવતો હતો ત્યારે તેણે યરૂશાલેમ જવાનો નિર્ણ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ઈસુએ પોતાની આગળ કેટલાએક માણસોને મોકલ્યા. તે માણસો ઈસુ માટે સંપૂર્ણ તૈયારી કરવા સમરૂનીઓના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હેરમાં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પણ ત્યાના લોકોએ તેને આવકાર્યો નહિ કારણ કે તે યરૂશાલેમ જ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યાકૂબ અને યોહાન, જે ઈસુના શિષ્યો હતા તેમણે આ જોયું. તેઓએ કહ્યું, “પ્રભુ, શું તું ઈચ્છે છે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ે આજ્ઞા કરીએ કે આકાશમાંથી આગ વરસે અને એ લોકોનો નાશ કર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પણ ઈસુએ પાછા ફરીને તેઓને ઠપકો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પછી ઈસુ અને તેના શિષ્યો બીજા એક શહેરમાં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તેઓ રસ્તા પરથી પસાર થતા હતા ત્યારે કોઈ વ્યક્તિએ ઈસુને કહ્યું, “તું જે જગ્યાએ જશે ત્યાં હું ત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ળ આ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ઈસુએ ઉત્તર આપ્યો, “લોંકડાંને રહેવા માટે દર હોય છે. પક્ષીઓને રહેવા માટે માળા હોય છે પણ માણસ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કરાને માથું મૂકવાની જગ્યા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ઈસુએ બીજા એક માણસને કહ્યું, “મારી પાછળ આવ!”પણ તે માણસે કહ્યું, “પ્રભુ, મને જવા દે અને પહેલા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પિતાને દાટ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પણ ઈસુએ તેને કહ્યું, “જે લોકો મરેલા છે તેઓને પોતાના મૃત્યુ પામેલાઓને દાટવા દે. તું જઇને દેવ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્યની વાત પ્રગટ કર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બીજા એક માણસે કહ્યું, “પ્રભૂ, હું તારી પાછળ આવીશ પણ પહેલા મને મારા પરિવારમાં જઇને સલામ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વાની રજા આપ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2026-10-20T07:28:12Z</dcterms:created>
  <dcterms:modified xsi:type="dcterms:W3CDTF">2026-10-20T07:28:12Z</dcterms:modified>
  <dc:title>લૂક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