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ಪಟ್ಟಣದಲ್ಲಿ ಇನ್ನು ಮೇಲೆ ರೊಟ್ಟಿ ಇಲ್ಲ ಅಂದನು. ಆಗ ಅರಸನು ಕೂಷ್ಯನಾದ ಎಬೆದ್ಮೆಲೆಕನಿಗೆ ನೀನು ಇಲ್ಲಿಂದ ಮೂ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ಮನುಷ್ಯರನ್ನು ಕರಕೊಂಡು ಹೋಗಿ ಪ್ರವಾದಿಯಾದ ಯೆರೆವಿಾಯನನ್ನು ಅವನು ಸಾಯುವದಕ್ಕಿಂತ ಮುಂಚೆ ಕುಣಿಯೊಳಗಿಂದ ಎತ್ತ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ತ್ತಾನನ ಮಗನಾದ ಶೆಫತ್ಯನೂ ಷಷ್ಹೂರನ ಮಗನಾದ ಗೆದಲ್ಯನೂ ಸೆಲ್ಯೆಮನ ಮಗನಾದ ಯೂಕಲನೂ ಮಲ್ಕೀಯನ ಮಗನಾದ ಪಷ್ಹೂ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ು ಜನರೆಲ್ಲರಿಗೆ ಹೇಳಿದ ಮಾತುಗಳನ್ನು ಕೇಳಿದರು; ಅವು ಯಾವವೆ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ೀಗೆ ಹೇಳುತ್ತಾನೆ--ಈ ಪಟ್ಟಣದಲ್ಲಿ ನಿಲ್ಲುವವನು ಕತ್ತಿಯಿಂದಲೂ ಕ್ಷಾಮದಿಂದಲೂ ಜಾಡ್ಯ ದಿಂದಲೂ ಸಾಯ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ಕಸ್ದೀಯರ ಬಳಿಗೆ ಹೊರಗೆ ಹೋಗುವವನು ಬದುಕುವನು; ಅವನ ಪ್ರಾಣವು ಅವನಿಗೆ ಕೊಳ್ಳೆಯಾಗಿ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ಎಬೆದ್ಮೆಲೆಕನು ಆ ಮನುಷ್ಯರನ್ನು ಕರಕೊಂಡು ಖಜಾನೆ ಕೆಳಗಿರುವ ಅರಮನೆಗೆ ಹೋಗಿ ಅಲ್ಲಿಂದ ಹರಿದು ಹೋದ ಹ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ೆಗಳನ್ನೂ ಸವೆದು ಹೋದ ಹಳೇ ವಸ್ತ್ರಗಳನ್ನೂ ತಕ್ಕೊಂಡು ಅವುಗಳನ್ನು ಹಗ್ಗಗಳಿಂದ ಯೆರೆವಿಾಯನ ಬಳಿಗೆ ಕುಣಿಯ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ಬದುಕುವನು. ಕರ್ತನು ಹೇಳುವದೇನಂದರೆ--ಈ ಪಟ್ಟಣವು ನಿಶ್ಚಯವಾಗಿ ಬಾಬೆಲ್‌ ಅರಸನ ಸೈನ್ಯದ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ಲ್ಪಡುವದು; ಅದು ಅದನ್ನು ವಶಮಾಡಿ ಕೊಳ್ಳ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ೂಷ್ಯನಾದ ಎಬೆದ್ಮೆಲೆಕನು ಯೆರೆವಿಾಯನಿಗೆ-- ಹರಿದು ಸವೆದು ಹೋದ ಈ ಹಳೇಬಟ್ಟೆಗಳನ್ನು ಹಗ್ಗಗಳ ಕೆಳಗ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ಕಳುಗಳಲ್ಲಿ ಇಟ್ಟುಕೋ ಅಂದನು; ಯೆರೆ ವಿಾಯನು ಹಾ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 ಹಗ್ಗಗಳಿಂದ ಯೆರೆವಿಾಯನನ್ನು ಎಳೆದು ಅವನನ್ನು ಕುಣಿಯೊಳಗಿಂದ ಎತ್ತಿದರು; ಆಮೇಲೆ ಯೆರೆವಿಾಯನು ಸೆರೆ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ದಲ್ಲಿ ಉ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ರಸನಾದ ಚಿದ್ಕೀಯನು ಪ್ರವಾದಿಯಾದ ಯೆರೆವಿಾಯನನ್ನು ತನ್ನ ಬಳಿಗೆ ಕರೆಯಿಸಿ ಕರ್ತನ ಆಲಯದಲ್ಲಿರುವ ಮೂರ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ಕ್ಕೆ ಕರಕೊಂಡು ಹೋದನು. ಆಗ ಅರಸನು ಯೆರೆವಿಾಯನಿಗೆ--ನಾನು ನಿನ್ನಿಂದ ಒಂದು ಕೇಳುತ್ತೇನೆ, ನನಗೆ ಯಾವದ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ಚ್ಚಿಡ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ಯೆರೆವಿಾಯನು ಚಿದ್ಕೀಯನಿಗೆ--ನಾನು ನಿನಗೆ ತಿಳಿಸಿದರೆ ನೀನು ನನ್ನನ್ನು ನಿಶ್ಚಯವಾಗಿ ಕೊಂದು ಹಾಕ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ಗೆ ಆಲೋಚನೆ ಹೇಳಿದರೆ ನೀನು ಕೇಳ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ಅರಸನಾದ ಚಿದ್ಕೀಯನು ಯೆರೆ ವಿಾಯನಿಗೆ ಅಂತರಂಗದಲ್ಲಿ ಪ್ರಮಾಣ ಮಾಡಿ --ನಮಗೆ ಈ ಪ್ರಾಣವನ್ನುಂಟು ಮಾಡಿ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ಾಣೆ; ನಾನು ನಿನ್ನನ್ನು ಕೊಂದು ಹಾಕುವದಿಲ್ಲ; ನಿನ್ನ ಪ್ರಾಣವನ್ನು ಹುಡುಕುವ ಈ ಮನುಷ್ಯರ ಕೈಯಲ್ಲಿ ಒಪ್ಪಿಸ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ಯೆರೆವಿಾಯನು ಚಿದ್ಕೀಯನಿಗೆ ಹೇಳಿದ್ದೇನಂದರೆ--ಇಸ್ರಾಯೇಲಿನ ದೇವರಾಗಿರುವ ಸೈನ್ಯಗಳ ದೇವರಾದ 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--ನೀನು ನಿಶ್ಚಯ ವಾಗಿ ಬಾಬೆಲಿನ ಅರಸನ ಪ್ರಧಾನರ ಬಳಿಗೆ ಹೊರಗೆ ಹೋದರೆ ನಿನ್ನ ಪ್ರಾಣವು ಬದುಕುವದು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ು ಬೆಂಕಿಯಿಂದ ಸುಡ ಲ್ಪಡುವದಿಲ್ಲ; ಮತ್ತು ನೀನೂ ನಿನ್ನ ಮನೆಯವರೂ ಬದುಕ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ಬಾಬೆಲಿನ ಅರಸನ ಪ್ರಧಾನರ ಬಳಿಗೆ ಹೊರಗೆ ಹೋಗದಿದ್ದರೆ ಈ ಪಟ್ಟಣವು ಕಸ್ದೀಯರ ಕೈಯಲ್ಲಿ ಒಪ್ಪಿಸಲ್ಪಡುವದ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ಬೆಂಕಿಯಿಂದ ಸುಡುವರು; ನೀನು ಅವರ ಕೈಯಿಂದ ತಪ್ಪಿಸಿಕೊಳ್ಳ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ಆ ಪ್ರಧಾನರು ಅರಸನಿಗೆ --ಈ ಮನುಷ್ಯನು ಸಾಯಲಿ; ಯಾಕಂದರೆ ಇವನು ಇಂಥಾ ಮಾತುಗಳನ್ನು ಅವರ ಸಂಗಡ ಆಡ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 ಉಳಿದ ಎಲ್ಲಾ ಯುದ್ಧಸ್ಥರ ಕೈಗಳನ್ನೂ ಎಲ್ಲಾ ಜನರ ಕೈಗಳನ್ನೂ ಬಲಹೀನ ಮಾಡುತ್ತಾನೆ; ಈ ಮನುಷ್ಯನು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ೇಮವನ್ನಲ್ಲ ಅವರ ಕೇಡನ್ನು ಹುಡುಕುತ್ತಾನ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ರಸನಾದ ಚಿದ್ಕೀಯನು ಇಗೋ, ಅವನು ನಿಮ್ಮ ಕೈಯಲ್ಲಿ ಇದ್ದಾನೆ; ನಿಮಗೆ ವಿರೋಧವಾಗಿ ಅರಸನು ಏನು ಮಾಡಬಲ್ಲವ ನ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ರು ಯೆರೆವಿಾಯನನ್ನು ತಕ್ಕೊಂಡು ಸೆರೆಮನೆಯ ಅಂಗಳದಲ್ಲಿದ್ದ ಹಮ್ಮೇಲೆಕನ ಮಗನಾದ ಮಲ್ಕೀಯನ ಕುಣಿಯಲ್ಲಿ ಹಾಕ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ಯೆರೆವಿಾಯನನ್ನು ಹಗ್ಗಗಳಿಂದ ಇಳಿಸಿದರು; ಆ ಕುಣಿಯಲ್ಲಿ ನೀರು ಇರಲಿಲ್ಲ; ಕೆಸರು ಮಾತ್ರ ಇತ್ತು; ಯೆರೆವಿಾ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ಸರಿನಲ್ಲಿ ಮುಣು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ರಸನ ಮನೆಯಲ್ಲಿರುವ ಕಂಚುಕಿಯಾದ ಎಬೆದೆಲ್ಮೆಕನೆಂಬ ಕೂಷ್ಯನು ಯೆರೆವಿಾಯನನ್ನು ಅವರು ಕುಣಿಯಲ್ಲಿ ಹಾಕಿದ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ಾಗ ಅರಸನು ಬೆನ್ಯಾವಿಾನನ ಬಾಗಲಲ್ಲಿ ಕೂತಿರಲಾ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ಬೆದ್ಮೆಲೆ ಕನು ಅರಸನ ಮನೆಯಿಂದ ಹೊರಟು ಅರಸನ ಸಂಗಡ ಮಾತ ನಾಡ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ರಸನಾದ ನನ್ನೊ ಡೆಯನೇ, ಈ ಮನುಷ್ಯರು ಕುಣಿಯಲ್ಲಿ ಹಾಕಿದ ಪ್ರವಾ ದಿಯಾದ ಯೆರೆವಿಾಯನಿಗೆ ಮಾಡಿದ್ದೆಲ್ಲಾ ಕೇಡ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ರೆ; ಅವನು ಇರುವಲ್ಲಿ ಹಸಿವೆಯಿಂದ ಸಾಯುವವನಾ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ರಸನಾದ ಚಿದ್ಕೀಯನು ಯೆರೆವಿಾಯನಿಗೆ--ನಾನು ಕಸ್ದೀಯರಿಗೆ ಒಳಬಿದ್ದ ಯೆಹೂದ್ಯರ ವಿಷಯ ಅಂಜು ತ್ತೇನೆ; ಒಂದು ವೇ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ನ್ನನ್ನು ಅವರ ಕೈಯಲ್ಲಿ ಒಪ್ಪಿಸಿಯ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ವರು ನನ್ನನ್ನು ಅಪಹಾಸ್ಯ ಮಾಡುವರು ಅಂದನು. ಆದರೆ ಯೆರೆವಿಾಯನು ಹೇಳಿದ್ದೇನಂದರೆ --ಅವರ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ವದಿಲ್ಲ; ನಾನು ನಿನಗೆ ಹೇಳುವ ಕರ್ತನ ವಾಕ್ಯವನ್ನು ಮಾತ್ರ ಕೇಳು; ಆಗ ನಿನಗೆ ಒಳ್ಳೇದಾಗುವದು; ನಿನ್ನ ಪ್ರಾ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ನೀನು ಹೊರಗೆ ಹೋಗಲು ಮನಸ್ಸಿ ಲ್ಲದ ಪಕ್ಷದಲ್ಲಿ ಕರ್ತನು ನನಗೆ ತೋರಿಸಿದ ಮಾತು ಇದೇ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ಗೋ, ಯೆಹೂದದ ಅರಸನ ಮನೆ ಯಲ್ಲಿ ಉಳಿದ ಹೆಂಗಸರೆಲ್ಲರು ಬಾಬೆಲಿನ ಅರಸನ ಪ್ರಧಾನರ ಬಳಿಗೆ ಹೊರಗೆ ತರಲ್ಪಟ್ಟು ಹೇಳ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ದರೆ--ನಿನ್ನ ಸ್ನೇಹಿತರು ನಿನ್ನನ್ನು ಪ್ರೇರೇಪಿಸಿ, ನಿನ್ನನ್ನು ಗೆದ್ದಿದ್ದಾರೆ; ನಿನ್ನ ಕಾಲುಗಳು ಕೆಸ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ುಗಿವೆ; ಆದರೆ ಅವರು ಹಿಂಜರಿ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ೆ ನಿನ್ನ ಹೆಂಡತಿಯರೆಲ್ಲರನ್ನೂ ನಿನ್ನ ಮಕ್ಕಳನ್ನೂ ಕಸ್ದೀಯರ ಬಳಿಗೆ ತರುವರು; ನೀನು ಅವರ ಕೈಗೆ ತಪ್ಪಿಸಿಕೊ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ಿಲ್ಲ; ಬಾಬೆಲಿನ ಅರಸನ ಕೈಯಿಂದ ಹಿಡಿಯಲ್ಪ ಡುವಿ; ಈ ಪಟ್ಟಣವನ್ನು ನೀನೇ ಬೆಂಕಿಯಿಂದ ಸುಡ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ಚಿದ್ಕೀಯನು ಯೆರೆವಿಾಯನಿಗೆ ಹೇಳಿದ್ದೇನಂದರೆ--ನೀನು ಸಾಯದ ಹಾಗೆ ಈ ಮಾತುಗಳನ್ನು ಯಾರಿಗೂ ತಿಳ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ಪ್ರಧಾನರು ನಾನು ನಿನ್ನ ಸಂಗಡ ಮಾತಾಡಿ ದ್ದೇನೆಂದು ಕೇಳಿ ನಿನ್ನ ಬಳಿಗೆ ಬಂದು--ನೀನು ಅರಸನಿಗೆ ಹೇಳ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ಮರೆಮಾಡದೆ ತಿಳಿಸು; ನಾವು ನಿನ್ನನ್ನು ಕೊಂದುಹಾಕುವದಿಲ್ಲ; ಅರಸನು ನಿನ್ನ ಸಂಗಡ ಮಾತಾ ಡಿದ್ದನ್ನು ಸಹ ತಿಳಿಸ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ನು ಅವರಿಗೆ--ನನ್ನನ್ನು ತಿರುಗಿ ಯೋನಾತಾನನ ಮನೆಯಲ್ಲಿ ಸಾಯುವ ಹಾಗೆ ತಕ್ಕೊಂಡು ಹೋಗ ಬೇಡವೆಂದು ಅರಸ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ನ್ನಹ ಮಾಡಿದೆನೆ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ಪ್ರಧಾನರೆಲ್ಲರೂ ಯೆರೆವಿಾಯನ ಬಳಿಗೆ ಬಂದು ಅವನನ್ನು ಕೇಳಿದರು. ಅವನು ಅರಸನು ಆಜ್ಞಾಪಿಸಿದ ಈ ಮಾತು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ತಿಳಿಸಿದನು; ಆಗ ಅವರು ಸುಮ್ಮನಾದರು; ಆ ಕಾರ್ಯದ ವಿಷಯ ವನ್ನು ಅವರು ಗ್ರಹ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ಈ ಪ್ರಕಾರ ಯೆರೂ ಸಲೇಮು ಹಿಡಿಯಲ್ಪಡುವ ದಿವಸದ ವರೆಗೆ ಯೆರೆ ವಿಾಯನು ಸೆರೆಮನೆಯ ಅಂಗಳದಲ್ಲಿ ವಾಸವಾ ಗಿದ್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ು ಹಿಡಿಯಲ್ಪಡುವಾಗ ಅವನು ಅಲ್ಲೇ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2026-10-21T06:37:29Z</dcterms:created>
  <dcterms:modified xsi:type="dcterms:W3CDTF">2026-10-21T06:37:29Z</dcterms:modified>
  <dc:title>ಯೆರೆಮೀಯನು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