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ப் பரிசுத்த நகரத்தார் என்று சேனைகளின் கர்த்தர் என்னும் நாமமுள்ள இஸ்ரவேலின் தேவன்மேல் பற்றுதலாயி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ப் பரிசுத்த நகரத்தார் என்று சேனைகளின் கர்த்தர் என்னும் நாமமுள்ள இஸ்ரவேலின் தேவன்மேல் பற்றுதலாயி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த்தில் நடந்தவைகளை ஆதிமுதல் அறிவித்தேன், அவைகள் என் வாயிலிருந்து பிறந்தன, அவைகளை வெளிப்படுத்தினேன்; அவைகளைச் சடிதியாய்ச் செய்தேன், அவைகள் நடந்த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த்தில் நடந்தவைகளை ஆதிமுதல் அறிவித்தேன், அவைகள் என் வாயிலிருந்து பிறந்தன, அவைகளை வெளிப்படுத்தினேன்; அவைகளைச் சடிதியாய்ச் செய்தேன், அவைகள் நடந்த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கடினமுள்ளவனென்றும், உன் பிடரி நரம்பு இரும்பென்றும், உன் நெற்றி வெண்கலமென்றும் அறிந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ேள்விப்பட்டாயே, அவைகளையெல்லாம் பார், இப்பொழுது நீங்களும் அவைகளை அறிவிக்கலாமல்லவோ? இதுமுதல் புதியவைகளானவைகளையும், நீ அறியாத மறைபொருளானவைகளையும் உனக்குத் தெரிவி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ேள்விப்பட்டாயே, அவைகளையெல்லாம் பார், இப்பொழுது நீங்களும் அவைகளை அறிவிக்கலாமல்லவோ? இதுமுதல் புதியவைகளானவைகளையும், நீ அறியாத மறைபொருளானவைகளையும் உனக்குத் தெரிவி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ஆதிமுதற்கொண்டு அல்ல, இப்பொழுதே உண்டாக்கப்பட்டன; இதோ, அவைகளை அறிவேன் என்று நீ சொல்லாதபடிக்கு, இந்நாட்களுக்கு முன்னே நீ அவைகளைக் கேள்விப்பட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ஆதிமுதற்கொண்டு அல்ல, இப்பொழுதே உண்டாக்கப்பட்டன; இதோ, அவைகளை அறிவேன் என்று நீ சொல்லாதபடிக்கு, இந்நாட்களுக்கு முன்னே நீ அவைகளைக் கேள்விப்பட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ேள்விப்படவுமில்லை, அறியவுமில்லை; ஆதிமுதல் உன் செவி திறந்திருக்கவுமில்லை; நீ துரோகம்பண்ணுவாயென்பதையும், தாயின் கர்ப்பந்தொடங்கி நீ மீறுகிற பெயர்பெற்றதையும் அறிந்த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ேள்விப்படவுமில்லை, அறியவுமில்லை; ஆதிமுதல் உன் செவி திறந்திருக்கவுமில்லை; நீ துரோகம்பண்ணுவாயென்பதையும், தாயின் கர்ப்பந்தொடங்கி நீ மீறுகிற பெயர்பெற்றதையும் அறிந்த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ாமத்தினிமித்தம் என் கோபத்தை நிறுத்திவைத்தேன்; உன்னைச் சங்கரிக்காதபடிக்கு நான் என் புகழ்ச்சியினிமித்தம் உன்மேல் பொறுமையாயிரு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ாமத்தினிமித்தம் என் கோபத்தை நிறுத்திவைத்தேன்; உன்னைச் சங்கரிக்காதபடிக்கு நான் என் புகழ்ச்சியினிமித்தம் உன்மேல் பொறுமையாயிரு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உன்னைப் புடமிட்டேன்; ஆனாலும் வெள்ளியைப்போலல்ல, உபத்திரவத்தின் குகையிலே உன்னைத் தெரிந்துகொ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உன்னைப் புடமிட்டேன்; ஆனாலும் வெள்ளியைப்போலல்ல, உபத்திரவத்தின் குகையிலே உன்னைத் தெரிந்துகொ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, என்னிமித்தமே அப்படிச் செய்வேன்; என் நாமத்தின் பரிசுத்தம் எப்படிக் குலைக்கப்படலாம்? என் மகிமையை நான் வேறொருவருக்குங்கொ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, என்னிமித்தமே அப்படிச் செய்வேன்; என் நாமத்தின் பரிசுத்தம் எப்படிக் குலைக்கப்படலாம்? என் மகிமையை நான் வேறொருவருக்குங்கொ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ே, நான் அழைத்திருக்கிற இஸ்ரவேலே, எனக்குச் செவிகொடு; நான் அவரே, நான் முந்தினவரும் நான் பிந்தினவருமா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ரமே பூமியை அஸ்திபாரப்படுத்தி, என் வலதுகை வானங்களை அளவிட்டது; நான் அவைகளுக்குக் கட்டளையிட, அவைகள் அனைத்தும் நிற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ரமே பூமியை அஸ்திபாரப்படுத்தி, என் வலதுகை வானங்களை அளவிட்டது; நான் அவைகளுக்குக் கட்டளையிட, அவைகள் அனைத்தும் நிற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ெல்லாரும் கூடிவந்து கேளுங்கள்; கர்த்தருக்குப் பிரியமானவன் அவருக்குச் சித்தமானதைப் பாபிலோனில் செய்வான்; அவன் புயம் கல்தேயரின்மேல் இருக்கும் என்பதை இவர்களில் அறிவித்தவன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ெல்லாரும் கூடிவந்து கேளுங்கள்; கர்த்தருக்குப் பிரியமானவன் அவருக்குச் சித்தமானதைப் பாபிலோனில் செய்வான்; அவன் புயம் கல்தேயரின்மேல் இருக்கும் என்பதை இவர்களில் அறிவித்த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, நானே அதைச் சொன்னேன்; நான் அவனை அழைத்தேன்; நான் அவனை வரப்பண்ணினேன்; அவன் வழி வாய்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, நானே அதைச் சொன்னேன்; நான் அவனை அழைத்தேன்; நான் அவனை வரப்பண்ணினேன்; அவன் வழி வாய்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, என் கற்பனைகளைக் கவனித்தாயானால் நலமாயிருக்கும்; அப்பொழுது உன் சமாதானம் நதியைப்போலும், உன் நீதி சமுத்திரத்தின் அலைகளைப்போலும் இ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, என் கற்பனைகளைக் கவனித்தாயானால் நலமாயிருக்கும்; அப்பொழுது உன் சமாதானம் நதியைப்போலும், உன் நீதி சமுத்திரத்தின் அலைகளைப்போலும் இ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சந்ததி மணலத்தனையாகவும், உன் கர்ப்பப்பிறப்பு அதின் அணுக்களத்தனையாகவும் இருக்கும்; அப்பொழுது அதின் பெயர் நம்மை விட்டு அற்றுப்போகாமலும் அழிக்கப்படாமலும் இ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சந்ததி மணலத்தனையாகவும், உன் கர்ப்பப்பிறப்பு அதின் அணுக்களத்தனையாகவும் இருக்கும்; அப்பொழுது அதின் பெயர் நம்மை விட்டு அற்றுப்போகாமலும் அழிக்கப்படாமலும் இ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பிலோனிலிருந்து புறப்படுங்கள்; கல்தேயரைவிட்டு ஓடிவாருங்கள்; கர்த்தர் தம்முடைய தாசனாகிய யாக்கோபை மீட்டுக்கொண்டாரென்று சொல்லுங்கள்; இதைக் கெம்பீரசத்தமாய்க் கூறிப் பிரசித்தப்படுத்துங்கள் பூமியின் கடையாந்தரமட்டும் வெளிப்படுத்துங்கள் என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பிலோனிலிருந்து புறப்படுங்கள்; கல்தேயரைவிட்டு ஓடிவாருங்கள்; கர்த்தர் தம்முடைய தாசனாகிய யாக்கோபை மீட்டுக்கொண்டாரென்று சொல்லுங்கள்; இதைக் கெம்பீரசத்தமாய்க் கூறிப் பிரசித்தப்படுத்துங்கள் பூமியின் கடையாந்தரமட்டும் வெளிப்படுத்துங்கள் என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ர்களை வனாந்தரங்களில் நடத்தும்போது, அவர்களுக்குத் தாகவிடாயிருந்ததில்லை; கன்மலையிலிருந்து தண்ணீரை அவர்களுக்குச் சுரக்கப்பண்ணினார், கன்மலையைப் பிளந்தார், தண்ணீர் ஓடிவ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ர்களை வனாந்தரங்களில் நடத்தும்போது, அவர்களுக்குத் தாகவிடாயிருந்ததில்லை; கன்மலையிலிருந்து தண்ணீரை அவர்களுக்குச் சுரக்கப்பண்ணினார், கன்மலையைப் பிளந்தார், தண்ணீர் ஓடிவ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ன்மார்க்கருக்குச் சமாதானம் இல்லைய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ೆಂಬ ಹೆಸರಿನವರೂ ಯೆಹೂದವೆಂಬ ಒರತೆಯಿಂದ ಬಂದವರೂ ಆದ ಯಾಕೋಬನ ಮನೆತನದವರೇ, ಇದನ್ನು ಕೇಳಿರಿ; ಕರ್ತನ ಹೆಸರ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ಆಣೆಯಿಟ್ಟು, ಇಸ್ರಾಯೇಲಿನ ದೇವರನ್ನು ಸ್ಮರಿಸುತ್ತೀರಿ. ಆದರೆ ಸತ್ಯದಿಂದಲೂ ಅಥವಾ ನೀತಿಯಿಂದಲೂ 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ತಾವು ಪರಿಶುದ್ಧ ಪಟ್ಟಣದವರು ಎಂದು ಇಸ್ರಾಯೇಲಿನ ದೇವರ ಮೇಲೆ ಆತುಕೊಳ್ಳುತ್ತಾರೆ. ಸೈನ್ಯಗಳ ಕರ್ತನು ಎಂಬದು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ರಂಭದಲ್ಲೇ ಹಳೇ ಸಂಗತಿಗಳನ್ನು ನಾನು ಪ್ರಕಟಿಸಿದ್ದೇನೆ. ಅವು ನನ್ನ ಬಾಯಿಂದ ಹೊರಟವು ಮತ್ತು ನಾನು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ಿದ್ದೇನೆ. ನಾನು ತಟ್ಟನೆ ನಡೆಸಲು ಅವು ನೆರವೇರ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ಹಟಗಾರ, ನಿನ್ನ ಕತ್ತಿನ ನರವು ಕಬ್ಬಿಣ, ನಿನ್ನ ಹಣೆ ಹಿತ್ತಾಳೆ ಎಂದು ನಾನು ತಿಳಿದು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ಲೇ ಈ ಕಾರ್ಯ ಗಳನ್ನು ನನ್ನ ವಿಗ್ರಹವು ನಡಿಸಿದೆ, ನನ್ನ ಕೆತ್ತಿದ ವಿಗ್ರಹ ಮತ್ತು ಎರಕದ ವಿಗ್ರಹ ಇ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ಿಸಿದೆ ಎಂದು ನೀನು ಹೇಳಿಕೊಳ್ಳದಂತೆ ನಾನು ಪುರಾತನ ಕಾಲದಲ್ಲಿಯೇ ತಿಳ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ನು ಕೇಳಿದ್ದೀ; ಇವೆಲ್ಲ ವುಗಳನ್ನು ದೃಷ್ಟಿಸು; ನೀವು ಅದನ್ನು ತಿಳಿಸದೇ ಇದ್ದಿರೋ? ಇಂದಿನಿಂದ ಹೊಸ ಸಂಗತ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ತಿಳಿಯದಿದ್ದ ಗುಪ್ತವಾದ ವಿಷಯಗಳನ್ನು ನಿನಗೆ ಅರು ಹ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ರಂಭದಲ್ಲಿ ಆಗದಿದ್ದವುಗಳು ಈಗ ಉಂಟಾಗಿವೆ; ಇಗೋ, ಅವು ನನಗೆ ತಿಳಿದಿದ್ದವೆಂದು ನೀನು ಹೇಳದಂತೆ ಈ ದಿನಕ್ಕೆ ಮುಂಚ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 ಗಳನ್ನು ಕುರಿತು ನಿನಗೆ ಕೇಳಗೊ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ೌದು, ನೀನು ಕೇಳಿಲ್ಲ, ತಿಳಿದೂ ಇಲ್ಲ; ಪುರಾತನ ಕಾಲದಿಂದ ನಿನ್ನ ಕಿವಿಯು ತೆರೆದೇ ಇಲ್ಲ; ಯಾಕಂದರೆ ನೀನು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ಚಕನು ಎಂದೂ ಗರ್ಭದಿಂದಲೇ ನೀನು ದ್ರೋಹಿಯೆಂದೂ ನಾನು ತಿಳಿದು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ಹೆಸರು ಕೆಡದಂತೆ ನನ್ನ ಕೋಪವನ್ನು ತಡೆ ಮಾಡಿದೆ. ನನ್ನ ಸ್ತುತಿಗೆ ಕಳಂಕಬಾರದಂತೆ ನಿನ್ನನ್ನು ನಿರ್ಮೂಲಮ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ಳಿ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ಗೋ, ನಾನು ನಿನ್ನನ್ನು ಶೋಧಿಸಿದ್ದೇನೆ; ಆದರೆ ಬೆಳ್ಳಿಯಂತೆ ಅಲ್ಲ; ಸಂಕಟದ ಕುಲುಮೆಯಿಂದ ನಿನ್ನನ್ನು 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ಗಾಗಿಯೇ, ನನಗೋಸ್ಕರವೇ, ಇದನ್ನು ಮಾಡುವೆನು; ನನ್ನ ಹೆಸರು ಯಾಕೆ ಅಪವಿತ್ರ ವಾಗುವದು? ನನ್ನ ಮಹಿಮೆಯ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 ಬ್ಬನಿಗೆ ಸಲ್ಲಗೊಡಿಸ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ಯಾಕೋಬೇ, ನಾನು ಕರೆದ ಇಸ್ರಾಯೇಲೇ, ನನ್ನ ಕಡೆಗೆ ಕಿವಿಗೊಡು; ಆತನು--ನಾನೇ; ನಾನೇ ಮೊದಲನೆಯವನು, ನಾನೇ ಕಡೆಯ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ಕೈ ಭೂಮಿಗೆ ಅಸ್ತಿವಾರವನ್ನು ಹಾಕಿತು; ನನ್ನ ಬಲಗೈ ಆಕಾಶವನ್ನು ಹರಡಿತು; ನಾನು ಅವುಗಳನ್ನು ಕರೆಯಲು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ಟ್ಟಾಗಿ ನಿಂತುಕೊಂಡ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ೆಲ್ಲರೂ ಕೂಡಿಕೊಂಡು ಕೇಳಿರಿ. ಅವುಗಳ ಮಧ್ಯದಲ್ಲಿ ಈ ಸಂಗತಿಗಳನ್ನು ಪ್ರಕಟಿಸಿದವರು ಯಾರು? ಕರ್ತನ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ಮಾಡಿದ್ದಾನೆ. ಆತನು ಬಾಬೆಲಿನಲ್ಲಿ ಅವನ ಇಷ್ಟವನ್ನು ನೆರವೇರಿಸುವನು; ಆತನ ಹಸ್ತವು ಕಸ್ದೀಯರ ಮೇಲ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ೇ ನಾನಾಗಿಯೇ ಮಾತಾಡಿದ್ದೇನೆ; ಹೌದು, ನಾನು ಅವನನ್ನು ಕರೆದು ಬರಮಾಡಿದ್ದೇನೆ; ಅವನು ಅವನ ಮಾರ್ಗವನ್ನು ಏ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ನ್ನ ಸವಿಾಪಕ್ಕೆ ಬಂದು ಇದನ್ನು ಕೇಳಿರಿ; ಆದಿಯಿಂದಲೂ ನಾನು ಗುಟ್ಟಾಗಿ ಮಾತಾಡಲಿಲ್ಲ, ಅಂದಿನಿಂದಲೂ ಅಲ್ಲ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ೇನೆ; ಈಗ ದೇವರಾದ ಕರ್ತನು ಆತನ ಆತ್ಮ ದೊಡನೆ ನನ್ನನ್ನು ಕಳುಹ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ವಿಮೋಚ ಕನೂ ಇಸ್ರಾಯೇಲಿನ ಪರಿಶುದ್ಧನೂ ಆಗಿರುವ ಕರ್ತನು ಹೀಗೆನ್ನುತ್ತಾನೆ--ನಿನ್ನ ಉಪಯೋಗಕ್ಕಾಗಿ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ಧಿಸುವವನೂ ನೀನು ನಡೆಯಬೇಕಾದ ದಾರಿಯಲ್ಲಿ ನಿನ್ನನ್ನು ನಡಿಸುವವನೂ ಆದ ನಾನೇ ನಿನ್ನ ಕರ್ತನೂ ನಿನ್ನ ದೇವರೂ ಆ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ಓ, ನೀನು ನನ್ನ ಆಜ್ಞೆಗಳಿಗೆ ಕಿವಿಗೊಟ್ಟಿದ್ದರೆ ಚೆನ್ನಾಗಿತ್ತು! ಆಗ ನಿನ್ನ ಸಮಾಧಾನವು ನದಿಯಂತೆಯೂ ನಿನ್ನ ನೀ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 ಅಲೆಗಳಂತೆಯೂ ಇರುತ್ತಿ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ಸಂತಾನವು ಸಹ ಹರಳಿನಂತೆಯೂ ನಿನ್ನ ಹೊಟ್ಟೆಯಲ್ಲಿ ಹುಟ್ಟುವವರು ದಪ್ಪ ಮರಳಿನಂತೆಯೂ ಇರುವರು; ಅವರ ಹೆಸ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ಲ್ಪಡದೆ ನನ್ನ ಸಮ್ಮುಖದಿಂದ ನಾಶವಾಗದೆ ಇರ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ಬಾಬೆಲಿನಿಂದ ಹೊರಡಿರಿ, ಕಸ್ದೀಯರ ಕಡೆ ಯಿಂದ ಓಡಿಹೋಗಿರಿ; ಹರ್ಷ ಧ್ವನಿಯಿಂದ ಇದನ್ನು ಹೇಳಿ ಪ್ರಕಟಿಸಿರಿ,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ಕಡೆಯವರೆಗೂ ಪ್ರಚಾರಪಡಿಸಿರಿ; ಕರ್ತನು ತನ್ನ ಸೇವಕನಾದ ಯಾಕೋಬನನ್ನು ವಿಮೋಚಿಸಿದ್ದಾನೆಂದು ನೀವು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ತನು ಅವರನ್ನು ಮರುಭೂಮಿಯಲ್ಲಿ ನಡೆಸಿದಾಗ ಅವರು ದಾಹಗೊಳ್ಳಲಿಲ್ಲ; ಅವರಿಗಾಗಿ ನೀರನ್ನು ಬಂಡೆಯೊಳಗಿಂದ ಹರಿಸ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ಬಂಡೆಯನ್ನು ಸೀಳಲು ನೀರು ರಭಸದಿಂದ ಹೊರಗೆ ಬಂ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ದುಷ್ಟರಿಗೆ ಸಮಾಧಾನವೇ ಇಲ್ಲ ಎಂದು ಕರ್ತನು ನುಡಿ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2026-10-20T05:06:54Z</dcterms:created>
  <dcterms:modified xsi:type="dcterms:W3CDTF">2026-10-20T05:06:54Z</dcterms:modified>
  <dc:title>ಯೆಶಾಯನು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