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நானும் உக்கிரத்தோடே காரியத்தை நடத்துவேன்; என் கண் தப்பவிடுவதில்லை, நான் இரங்குவதில்லை; அவர்கள் மகா சத்தமாய் என் செவிகள் கேட்கக் கூப்பிட்டாலும் அவர்களுக்கு நான் செவிகொடுப்பதில்லை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நானும் உக்கிரத்தோடே காரியத்தை நடத்துவேன்; என் கண் தப்பவிடுவதில்லை, நான் இரங்குவதில்லை; அவர்கள் மகா சத்தமாய் என் செவிகள் கேட்கக் கூப்பிட்டாலும் அவர்களுக்கு நான் செவிகொடுப்பதில்லை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றாம் வருஷத்து ஆறாம் மாதம் ஐந்தாந்தேதியிலே, நான் என் வீட்டில் உட்கார்ந்திருக்கிறபோதும், யூதாவின் மூப்பர்கள் எனக்கு முன்பாக உட்கார்ந்திருக்கிறபோதும், கர்த்தராகிய ஆண்டவருடைய கரம் அங்கே என்மேல் அமர்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றாம் வருஷத்து ஆறாம் மாதம் ஐந்தாந்தேதியிலே, நான் என் வீட்டில் உட்கார்ந்திருக்கிறபோதும், யூதாவின் மூப்பர்கள் எனக்கு முன்பாக உட்கார்ந்திருக்கிறபோதும், கர்த்தராகிய ஆண்டவருடைய கரம் அங்கே என்மேல் அமர்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அக்கினிச்சாயலாய்த் தோன்றுகிற ஒருவரைக் கண்டேன்; அவருடைய இடுப்புக்குக் கீழெல்லாம் அக்கினியும் அவருடைய இடுப்புக்கு மேலெல்லாம் சொகுசாவைப்போல் பிரகாசிக்கிற சாயலும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அக்கினிச்சாயலாய்த் தோன்றுகிற ஒருவரைக் கண்டேன்; அவருடைய இடுப்புக்குக் கீழெல்லாம் அக்கினியும் அவருடைய இடுப்புக்கு மேலெல்லாம் சொகுசாவைப்போல் பிரகாசிக்கிற சாயலும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ைபோல் தோன்றினதை அவர் நீட்டி, என் தலைமயிரைப் பிடித்து என்னைத் தூக்கினார், ஆவியானவர் என்னைப் பூமிக்கும் வானத்துக்கும் நடுவே கொண்டுபோய், தேவதரிசனத்திலே என்னை எருசலேமில் வடதிசைக்கு எதிரான உள்வாசலின் நடையிலே விட்டார்; அங்கே எரிச்சலுண்டாக்குகிற விக்கிரகத்தின் ஸ்தானம் இ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ைபோல் தோன்றினதை அவர் நீட்டி, என் தலைமயிரைப் பிடித்து என்னைத் தூக்கினார், ஆவியானவர் என்னைப் பூமிக்கும் வானத்துக்கும் நடுவே கொண்டுபோய், தேவதரிசனத்திலே என்னை எருசலேமில் வடதிசைக்கு எதிரான உள்வாசலின் நடையிலே விட்டார்; அங்கே எரிச்சலுண்டாக்குகிற விக்கிரகத்தின் ஸ்தானம் இ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ைபோல் தோன்றினதை அவர் நீட்டி, என் தலைமயிரைப் பிடித்து என்னைத் தூக்கினார், ஆவியானவர் என்னைப் பூமிக்கும் வானத்துக்கும் நடுவே கொண்டுபோய், தேவதரிசனத்திலே என்னை எருசலேமில் வடதிசைக்கு எதிரான உள்வாசலின் நடையிலே விட்டார்; அங்கே எரிச்சலுண்டாக்குகிற விக்கிரகத்தின் ஸ்தானம்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பள்ளத்தாக்கிலே கண்டிருந்த தரிசனத்துக்குச் சரியாக இஸ்ரவேலின் தேவனுடைய மகிமை அங்கே விளங்கின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னைப் பார்த்து; மனுபுத்திரனே, உன் கண்களை ஏறெடுத்து, வடக்கே பார் என்றார்; அப்பொழுது நான் என் கண்களை ஏறெடுத்து, வடக்கே பார்த்தேன்; இதோ, பலிபீடத்தின் வாசலுக்கு வடக்கே பார்த்தேன்; நடையிலே எரிச்சலுண்டாக்குகிற அந்த விக்கிரகம் இ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னைப் பார்த்து; மனுபுத்திரனே, உன் கண்களை ஏறெடுத்து, வடக்கே பார் என்றார்; அப்பொழுது நான் என் கண்களை ஏறெடுத்து, வடக்கே பார்த்தேன்; இதோ, பலிபீடத்தின் வாசலுக்கு வடக்கே பார்த்தேன்; நடையிலே எரிச்சலுண்டாக்குகிற அந்த விக்கிரகம் இ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னைப் பார்த்து; மனுபுத்திரனே, உன் கண்களை ஏறெடுத்து, வடக்கே பார் என்றார்; அப்பொழுது நான் என் கண்களை ஏறெடுத்து, வடக்கே பார்த்தேன்; இதோ, பலிபீடத்தின் வாசலுக்கு வடக்கே பார்த்தேன்; நடையிலே எரிச்சலுண்டாக்குகிற அந்த விக்கிரகம் இ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அவர்கள் செய்கிறதைக் காண்கிறாயா? என் பரிசுத்த ஸ்தலத்தைவிட்டு என்னைத் தூரமாய்ப் போகப்பண்ணும்படியான இஸ்ரவேல் வம்சத்தார் இங்கே செய்கிற மிகுந்த அருவருப்புகளைக் காண்கிறாய் அல்லவா? இதிலும் அதிக அருவருப்புகளை இன்னமும் காண்பாய்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அவர்கள் செய்கிறதைக் காண்கிறாயா? என் பரிசுத்த ஸ்தலத்தைவிட்டு என்னைத் தூரமாய்ப் போகப்பண்ணும்படியான இஸ்ரவேல் வம்சத்தார் இங்கே செய்கிற மிகுந்த அருவருப்புகளைக் காண்கிறாய் அல்லவா? இதிலும் அதிக அருவருப்புகளை இன்னமும் காண்பாய் என்று சொல்ல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அவர்கள் செய்கிறதைக் காண்கிறாயா? என் பரிசுத்த ஸ்தலத்தைவிட்டு என்னைத் தூரமாய்ப் போகப்பண்ணும்படியான இஸ்ரவேல் வம்சத்தார் இங்கே செய்கிற மிகுந்த அருவருப்புகளைக் காண்கிறாய் அல்லவா? இதிலும் அதிக அருவருப்புகளை இன்னமும் காண்பாய் என்று சொல்ல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ப் பிராகாரத்தின் வாசலுக்குக் கொண்டுபோனார்; அப்பொழுது இதோ, சுவரில் ஒரு துவாரத்தைக் கண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மனுபுத்திரனே, நீ சுவரிலே துவாரமிடு என்றார்; நான் சுவரிலே துவாரமிட்டபோது, இதோ, ஒரு வாசல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மனுபுத்திரனே, நீ சுவரிலே துவாரமிடு என்றார்; நான் சுவரிலே துவாரமிட்டபோது, இதோ, ஒரு வாசல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என்னைப்பார்த்து: நீ உள்ளே போய், அவர்கள் இங்கே செய்கிற கொடிய அருவருப்புகளைப் பார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ள்ளே போய்ப் பார்த்த போது, இதோ, சகலவித ஊரும்பிராணிகளும் அருவருப்பான மிருகங்களுமாகிய இவைகளின் சுரூபங்களும், இஸ்ரவேல் வம்சத்தாருடைய நரகலான சகல விக்கிரகங்களும் சுவரில் சுற்றிலும் சித்திரந்தீரப்பட்டிருந்தன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ள்ளே போய்ப் பார்த்த போது, இதோ, சகலவித ஊரும்பிராணிகளும் அருவருப்பான மிருகங்களுமாகிய இவைகளின் சுரூபங்களும், இஸ்ரவேல் வம்சத்தாருடைய நரகலான சகல விக்கிரகங்களும் சுவரில் சுற்றிலும் சித்திரந்தீரப்பட்டிருந்தன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ின் மூப்பரில் எழுபதுபேரும், அவர்களின் நடுவிலே சாப்பானுடைய குமாரனாகிய யசனியாவும், அவனவன் தன்தன் கையிலே தன்தன் தூபகலசத்தைப் பிடித்துக்கொண்டு, அவைகளுக்கு முன்பாக நின்றார்கள், தூபவர்க்கத்தினால் மிகுந்த புகை எழும்ப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ின் மூப்பரில் எழுபதுபேரும், அவர்களின் நடுவிலே சாப்பானுடைய குமாரனாகிய யசனியாவும், அவனவன் தன்தன் கையிலே தன்தன் தூபகலசத்தைப் பிடித்துக்கொண்டு, அவைகளுக்கு முன்பாக நின்றார்கள், தூபவர்க்கத்தினால் மிகுந்த புகை எழும்ப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 என்னை நோக்கி: மனுபுத்திரனே, இஸ்ரவேல் வம்சத்தாரின் மூப்பர்கள் அந்தகாரத்திலே அவரவர் தங்கள் விக்கிரகங்களின் சித்திர விநோத அறைகளில் செய்கிறதை நீ கண்டாயா? கர்த்தர் எங்களைப் பார்க்கிறதில்லை; கர்த்தர் தேசத்தைக் கைவிட்டார் என்று சொல்லுகிறார்களே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 என்னை நோக்கி: மனுபுத்திரனே, இஸ்ரவேல் வம்சத்தாரின் மூப்பர்கள் அந்தகாரத்திலே அவரவர் தங்கள் விக்கிரகங்களின் சித்திர விநோத அறைகளில் செய்கிறதை நீ கண்டாயா? கர்த்தர் எங்களைப் பார்க்கிறதில்லை; கர்த்தர் தேசத்தைக் கைவிட்டார் என்று சொல்லுகிறார்களே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 என்னை நோக்கி: மனுபுத்திரனே, இஸ்ரவேல் வம்சத்தாரின் மூப்பர்கள் அந்தகாரத்திலே அவரவர் தங்கள் விக்கிரகங்களின் சித்திர விநோத அறைகளில் செய்கிறதை நீ கண்டாயா? கர்த்தர் எங்களைப் பார்க்கிறதில்லை; கர்த்தர் தேசத்தைக் கைவிட்டார் என்று சொல்லுகிறார்களே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னும் அவர்கள் செய்கிற அதிக அருவருப்புகளை இன்னமும் காண்பாய் என்று அவர் என்னுடனே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க் கர்த்தருடைய ஆலயத்து வடக்கு வாசலின் நடையிலே கொண்டு போனார்; இதோ, அங்கே தம்மூசுக்காக அழுதுகொண்டிருக்கிற ஸ்திரீகள் உட்கார்ந்த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க் கர்த்தருடைய ஆலயத்து வடக்கு வாசலின் நடையிலே கொண்டு போனார்; இதோ, அங்கே தம்மூசுக்காக அழுதுகொண்டிருக்கிற ஸ்திரீகள் உட்கார்ந்த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: மனுபுத்திரனே, இதைக் கண்டாயா? இதிலும் அதிக அருவருப்புகளை இன்னமும் காண்பாய் என்று என்னுடனே சொல்ல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: மனுபுத்திரனே, இதைக் கண்டாயா? இதிலும் அதிக அருவருப்புகளை இன்னமும் காண்பாய் என்று என்னுடனே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என்னை நோக்கி: மனுபுத்திரனே, இதைக் கண்டாயா? இங்கே யூதா வம்சத்தார் செய்கிற அருவருப்புகள் அற்பமான காரியமா? அவர்கள் தேசத்தைக் கொடுமையினால் நிரப்பி என்னை அடிக்கடி கோபமூட்டுகிறார்கள்; இதோ, அவர்கள் திராட்சக்கிளையைத் தங்கள் நாசிக்கு நேராகப் பிடிக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என்னை நோக்கி: மனுபுத்திரனே, இதைக் கண்டாயா? இங்கே யூதா வம்சத்தார் செய்கிற அருவருப்புகள் அற்பமான காரியமா? அவர்கள் தேசத்தைக் கொடுமையினால் நிரப்பி என்னை அடிக்கடி கோபமூட்டுகிறார்கள்; இதோ, அவர்கள் திராட்சக்கிளையைத் தங்கள் நாசிக்கு நேராகப் பிடிக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என்னை நோக்கி: மனுபுத்திரனே, இதைக் கண்டாயா? இங்கே யூதா வம்சத்தார் செய்கிற அருவருப்புகள் அற்பமான காரியமா? அவர்கள் தேசத்தைக் கொடுமையினால் நிரப்பி என்னை அடிக்கடி கோபமூட்டுகிறார்கள்; இதோ, அவர்கள் திராட்சக்கிளையைத் தங்கள் நாசிக்கு நேராகப் பிடி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ആകയാൽ ഞാനും ക്രോധത്തോടെ പ്രവർത്തിക്കും; എന്റെ കണ്ണു ആദരിക്കയില്ല; ഞാൻ കരുണ കാണിക്കയുമില്ല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യുച്ചത്തിൽ എന്നോടു നിലവിളിച്ചാലും ഞാൻ അപേക്ഷ കേൾക്കയില്ല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റാം ആണ്ടു ആറാം മാസം അഞ്ചാം തിയ്യതി, ഞാൻ വീട്ടിൽ ഇരിക്കയും യെഹൂദാമൂപ്പന്മാർ എന്റെ മുമ്പ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യും ചെയ്തപ്പോൾ അവിടെ യഹോവയായ കർത്താവിന്റെ കൈ എന്റെമേൽ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പ്പോൾ ഞാൻ മനുഷ്യസാദൃശത്തിൽ ഒരു രൂപം കണ്ടു; അവന്റെ അരമുതൽ കീഴോട്ടു തീപോലെയും അരമുതൽ മേലോ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ക്ളസ്വർണ്ണത്തിന്റെ പ്രഭപോലെയ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കൈപോലെ ഒന്നു നീട്ടി എന്നെ തലമുടിക്കു പിടിച്ചു; ആത്മാവു എന്നെ ഭൂമിയുടെയും ആകാശത്ത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ദ്ധ്യേ ഉയർത്തി ദിവ്യദർശനങ്ങളിൽ യെരൂശലേമിൽ വടക്കോട്ടുള്ള അകത്തെ വാതിൽക്കൽ കൊണ്ടുചെന്നു;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ഷ്ണത ജനിപ്പിക്കുന്ന തീക്ഷ്ണതാ ബിംബത്തിന്റെ ഇരിപ്പിട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ിടെ ഞാൻ സമഭൂമിയിൽ കണ്ട ദർശനം പോലെ യിസ്രായേലിന്റെ ദൈവത്തിന്റെ മഹത്വ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ൻ എന്നോടു: മനുഷ്യപുത്രാ, തലപൊക്കി വടക്കോട്ടു നോക്കുക എന്നു കല്പിച്ചു; ഞാൻ തലപൊ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ടക്കോട്ടു നോക്കി; യാഗപീഠത്തിന്റെ വാതിലിന്നു വടക്കോട്ടു, പ്രവേശനത്തിങ്കൽ തന്നേ, 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ക്ഷണതാബിംബത്തെ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എന്നോടു: മനുഷ്യപുത്രാ, അവർ ചെയ്യുന്നതു, ഞാൻ എന്റെ വിശുദ്ധമന്ദിരം വിട്ടു പോ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ഗൃഹം ഇവിടെ ചെയ്യുന്ന മഹാമ്ളേച്ഛതകൾ തന്നേ, നീ കാണുന്നുവോ? ഇതിലും വലിയ മ്ളേച്ഛതകളെ നീ കാണ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എന്നെ പ്രാകാരത്തിന്റെ വാതിൽക്കൽ കൊണ്ടുപോയി; ഞാൻ നോക്കിയപ്പോൾ ചുവരിൽ ഒരു ദ്വാര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എന്നോടു: മനുഷ്യ പുത്രാ, ചുവർ കുത്തിത്തുരക്കുക എന്നു പറഞ്ഞു; ഞാൻ ചുവർ കുത്തിത്തുരന്നാറെ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തിൽ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ൻ എന്നോടു: അകത്തു ചെന്നു, അവർ ഇവിടെ ചെയ്യുന്ന വല്ലാത്ത മ്ളേച്ഛതകളെ നോക്കു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ങ്ങനെ ഞാൻ അകത്തു ചെന്നു: വെറുപ്പായുള്ള ഓരോ തരം ഇഴജാതികളെയും മൃഗങ്ങളെയും യിസ്രായേൽഗൃഹ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വിഗ്രഹങ്ങളെയും ചുറ്റും ചുവരിന്മേൽ വരെച്ചിരിക്ക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യുടെ മുമ്പിൽ യിസ്രായേൽ ഗൃഹത്തിന്റെ മൂപ്പന്മാരിൽ എഴുപതുപേരും ശാഫാന്റെ മകനായ യയസന്യാവു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ുവിലും ഓരോരുത്തൻ കയ്യിൽ ധൂപകലശം പിടിച്ചുകൊണ്ടു നിന്നു; ധൂപമേഘത്തിന്റെ വാസന പൊങ്ങിക്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പ്പോൾ അവൻ എന്നോടു: മനുഷ്യപുത്രാ, യിസ്രായേൽഗൃഹത്തിന്റെ മൂപ്പന്മാർ ഇരുട്ടത്തു ഓരോരുത്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ന്താന്റെ ബിംബങ്ങളുടെ അറകളിൽ ചെയ്യുന്നതു നീ കാണുന്നുവോ? യഹോവ നമ്മെ കാണുന്നില്ല, യഹോവ ദേശ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പോയിരിക്കുന്നു എന്നു അവർ പറയുന്നു എന്ന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ർ ഇതിലും വലിയ മ്ളേച്ഛതകളെ ചെയ്യുന്നതു നീ കാണും എന്നും അവൻ എന്നോട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എന്നെ യഹോവയുടെ ആലയത്തിൽ വടക്കോട്ടുള്ള വാതിലിന്റെ പ്രവേശനത്തിങ്കൽ കൊണ്ടുപോയി,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്രീകൾ തമ്മൂസിനെക്കുറിച്ചു കരഞ്ഞുംകൊണ്ടു ഇരിക്കുന്നതു ഞാ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എന്നോടു: മനുഷ്യപുത്രാ, നീ കാണുന്നുവോ? ഇതിലും വലിയ മ്ളേച്ഛതകളെ ഇനിയും കാണ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ൻ എന്നെ യഹോവയുടെ ആലയത്തിന്റെ അകത്തെ പ്രാകാരത്തിൽ കൊണ്ടുപോയി, യഹോവയുടെ മന്ദി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തിൽക്കൽ മണ്ഡപത്തിന്നും യാഗപീഠത്തിന്നും നടുവെ ഏകദേശം ഇരുപത്തഞ്ചു പുരുഷന്മാർ തങ്ങളുടെ മുതു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മന്ദിരത്തിന്റെ നേരെയും മുഖം കിഴക്കോട്ടും തിരിച്ചുകൊണ്ടു നിന്നിരുന്നു; അവർ കിഴക്കോ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ാക്കി സൂര്യനെ നമസ്കരിക്കയ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പ്പോൾ അവൻ എന്നോടു: മനുഷ്യപുത്രാ, നീ കാണുന്നുവോ? യെഹൂദാഗൃഹം ഇവിടെ ചെയ്യുന്ന മ്ളേച്ഛത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രാഞ്ഞിട്ടോ, അവർ എന്നെ അധികമധികം കോപിപ്പിപ്പാൻ ദേശത്തെ സാഹസംകൊണ്ടു നിറെക്കുന്നതു? കണ്ടില്ലേ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ള്ളി മൂക്കിന്നു തൊടുവിക്കു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2026-10-21T09:35:43Z</dcterms:created>
  <dcterms:modified xsi:type="dcterms:W3CDTF">2026-10-21T09:35:43Z</dcterms:modified>
  <dc:title>യെഹെസ്കേൽ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