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ர்த்தருடைய கையில் அலங்காரமான கிரீடமும், உன் தேவனுடைய கரத்தில் ராஜமுடியுமாயிருப்ப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ీయోను నీతి సూర్యకాంతివలె కనబడువరకు దాని రక్షణ దీపమువలె వెలుగుచుండువరకు సీయోను పక్షమంద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ౌనముగా ఉండను యెరూషలేము పక్షమందు నేను ఊరకుం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జనములు నీ నీతిని కనుగొనును రాజులందరు నీ మహిమను చూచెదరు యెహోవా నియమింపబోవు క్రొత్తపేరు నీకు పె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యెహోవాచేతిలో భూషణకిరీటముగాను నీ దేవునిచేతిలో రాజకీయ మకుటముగాను ఉ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ిడువబడినదానివని ఇకమీదట నీవనబడవు పాడైనదని ఇకను నీ దేశమునుగూర్చి చెప్పబడదు హెప్సీబా అని నీ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యూలా అని నీ భూమికిని పేళ్లు పెట్టబడును. యెహోవా నిన్నుగూర్చి ఆనందించుచున్నాడు నీ దేశ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వాహిత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¸°వనుడు కన్యకను వరించి పెండ్లిచేసికొనునట్లు నీ కుమారులు నిన్ను వరించి పెండ్లిచేసికొన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కుమారుడు పెండ్లికూతురినిచూచి సంతోషించు నట్లు నీ దేవుడు నిన్ను గూర్చి సంతో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రూషలేమా, నీ ప్రాకారములమీద నేను కావలి వారిని ఉంచియున్నాను రేయైన పగలైన వారు మౌనముగా ఉ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జ్ఞాపకకర్తలారా, విశ్రమింపకుడి ఆయన యెరూషలేమును స్థాపించువరకు లోకమంతట దానికి ప్రసిద్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వరకు ఆయనను విశ్రమింపనియ్యకుడి. తన దక్షిణ హస్తము తోడనియు బాహుబలము తోడ 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ఈలాగున ప్రమాణము చేసెను నిశ్చయముగా ఇకను నీ ధాన్యమును నీ శత్రువులకు ఆహారముగా నేనియ్య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యాసపడి తీసిన ద్రాక్షారసమును అన్యులు త్రాగ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ధాన్యము కూర్చినవారే దాని భుజించి యెహోవాకు స్తుతి చెల్లింతురు పండ్లు కోసినవారే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లయమంటపములలో దాని త్రా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ుమ్మములద్వారా రండి రండి జనమునకు త్రోవ సిద్ధపరచుడి రాజమార్గమును చక్కపరచుడి చక్కపరచుడి రాళ్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రి పారవేయుడి జనములు చూచునట్లు ధ్వజమెత్త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లకించుడి, భూదిగంతములవరకు యెహోవా సమాచారము ప్రకటింపజేసియున్నాడు ఇదిగో రక్షణ నీ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న్నది ఇదిగో ఆయన ఇచ్చు బహుమానము ఆయనయొద్దనే యున్నది ఆయన ఇచ్చు జీతము ఆయన తీసికొని వచ్చుచున్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డని సీయోను కుమార్తెకు తెలియజ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రిశుద్ధప్రజలనియు యెహోవా విమోచించిన వార నియు వారికి పేరు పెట్టబడును. యెరూషలే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ింపతగినదానవనియు విసర్జింపబడని పట్టణమనియు నీకు పేర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2026-10-20T03:32:58Z</dcterms:created>
  <dcterms:modified xsi:type="dcterms:W3CDTF">2026-10-20T03:32:58Z</dcterms:modified>
  <dc:title>యెషయా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