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லகம் அமர்ந்தபின்பு, பவுல் சீஷரைத் தன்னிடத்திற்கு வரவழைத்து, வினவிக்கொண்டு, மக்கெதோனியாவுக்குப்போகப் புறப்ப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லகம் அமர்ந்தபின்பு, பவுல் சீஷரைத் தன்னிடத்திற்கு வரவழைத்து, வினவிக்கொண்டு, மக்கெதோனியாவுக்குப்போகப் புறப்ப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ந்தத் திசைகளிலே சுற்றி நடந்து, சீஷர்களுக்கு வெகுவாய்ப் புத்திசொல்லி, கிரேக்கு தேசத்திலே சேர்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ந்தத் திசைகளிலே சுற்றி நடந்து, சீஷர்களுக்கு வெகுவாய்ப் புத்திசொல்லி, கிரேக்கு தேசத்திலே சே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மூன்றுமாதம் சஞ்சரித்தபின்பு, அவன் கப்பல் ஏறி, சீரியாதேசத்துக்குப்போக மனதாயிருந்தபோது, யூதர்கள் அவனுக்குத் தீமைசெய்யும்படி ரகசியமான யோசனைகொண்டிருந்தபடியால், மக்கெதோனியா தேசத்தின் வழியாய்த் திரும்பிப்போகத் தீர்மானம் பண்ணினான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மூன்றுமாதம் சஞ்சரித்தபின்பு, அவன் கப்பல் ஏறி, சீரியாதேசத்துக்குப்போக மனதாயிருந்தபோது, யூதர்கள் அவனுக்குத் தீமைசெய்யும்படி ரகசியமான யோசனைகொண்டிருந்தபடியால், மக்கெதோனியா தேசத்தின் வழியாய்த் திரும்பிப்போகத் தீர்மானம் பண்ணினான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ரோயா ஊரானாகிய சோபத்தரும், தெசலோனிக்கேயரில் அரிஸ்தர்க்கும், செக்குந்தும், தொபையானாகிய காயுவும், தீமோத்தேயும், ஆசியா நாட்டாராகிய தீகிக்கும் துரோப்பீமும், ஆசியாநாடுவரைக்கும் அவனுக்கு வழித்துணையாய் 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ெரோயா ஊரானாகிய சோபத்தரும், தெசலோனிக்கேயரில் அரிஸ்தர்க்கும், செக்குந்தும், தொபையானாகிய காயுவும், தீமோத்தேயும், ஆசியா நாட்டாராகிய தீகிக்கும் துரோப்பீமும், ஆசியாநாடுவரைக்கும் அவனுக்கு வழித்துணையாய்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முன்னாகப் போய், துரோவா பட்டணத்திலே எங்களுக்காகக் காத்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ச் சொன்னபின்பு, அவன் முழங்காற்படியிட்டு, அவர்களெல்லாரோடுங்கூட ஜெபம்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மிகவும் அழுது என் முகத்தை நீங்கள் இனிப் பார்க்கமாட்டீர்களென்று அவன் சொன்ன வார்த்தையைக்குறித்து அதிகமாய்த் துக்க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வுலின் கழுத்தைக் கட்டிக்கொண்டு, அவனை முத்தஞ்செய்து, கப்பல்வரைக்கும் அவனுடனே கூடப்போனார்கள்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வுலின் கழுத்தைக் கட்டிக்கொண்டு, அவனை முத்தஞ்செய்து, கப்பல்வரைக்கும் அவனுடனே கூடப்போனார்கள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ப்பண்டிகை நாட்களுக்குப்பின்பு நாங்கள் கப்பல் ஏறிப் பிலிப்பிபட்டணத்தை விட்டு ஐந்து நாளைக்குள்ளே துரோவாபட்டணத்துக்கு அவர்களிடத்தில் வந்து, அங்கே ஏழுநாள் தங்கியிரு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ளிப்பில்லா அப்பப்பண்டிகை நாட்களுக்குப்பின்பு நாங்கள் கப்பல் ஏறிப் பிலிப்பிபட்டணத்தை விட்டு ஐந்து நாளைக்குள்ளே துரோவாபட்டணத்துக்கு அவர்களிடத்தில் வந்து, அங்கே ஏழுநாள் தங்கியிருந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ரத்தின் முதல்நாளிலே, அப்பம் பிட்கும்படி சீஷர்கள் கூடிவந்திருக்கையில், பவுல் மறுநாளிலே புறப்படவேண்டுமென்றிருந்து, அவர்களுடனே சம்பாஷித்து, நடுராத்திரி மட்டும் பிரசங்க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ாரத்தின் முதல்நாளிலே, அப்பம் பிட்கும்படி சீஷர்கள் கூடிவந்திருக்கையில், பவுல் மறுநாளிலே புறப்படவேண்டுமென்றிருந்து, அவர்களுடனே சம்பாஷித்து, நடுராத்திரி மட்டும் பிரசங்க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ூடியிருந்த மேல்வீட்டிலே அநேக விளக்குகள் வைத்த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ஐத்திகு என்னும் பேர்கொண்ட ஒரு வாலிபன் ஜன்னலில் உட்கார்ந்திருந்து, பவுல் நெடுநேரம் பிரசங்கம் பண்ணிக்கொண்டிருக்கையில், மிகுந்த தூக்கமடைந்து, நித்திரைமயக்கத்தினால் சாய்ந்து, மூன்றாம் மெத்தையிலிருந்து கீழே விழுந்து, மரித்தவனாய் எடுக்க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ஐத்திகு என்னும் பேர்கொண்ட ஒரு வாலிபன் ஜன்னலில் உட்கார்ந்திருந்து, பவுல் நெடுநேரம் பிரசங்கம் பண்ணிக்கொண்டிருக்கையில், மிகுந்த தூக்கமடைந்து, நித்திரைமயக்கத்தினால் சாய்ந்து, மூன்றாம் மெத்தையிலிருந்து கீழே விழுந்து, மரித்தவனாய் எடுக்கப்ப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பவுல் இறங்கிப்போய், அவன்மேல் விழுந்து, அவனை அணைத்துக்கொண்டு: கலங்காதிருங்கள், இவன் உயிர் இவனுக்குள் இருக்கிற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பவுல் இறங்கிப்போய், அவன்மேல் விழுந்து, அவனை அணைத்துக்கொண்டு: கலங்காதிருங்கள், இவன் உயிர் இவனுக்குள் இருக்கிறது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ஏறிப்போய், அப்பம் பிட்டு புசித்து, விடியற்காலமளவும் வெகுநேரம் பேசிக்கொண்டு, பின்பு புற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ஏறிப்போய், அப்பம் பிட்டு புசித்து, விடியற்காலமளவும் வெகுநேரம் பேசிக்கொண்டு, பின்பு புற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லிபனை அவர்கள் உயிருள்ளவனாகக் கூட்டிக்கொண்டுவந்து, மிகுந்த ஆறுதலடை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வுல் ஆசோபட்டணம் வரைக்கும் கரைவழியாய்ப் போக மனதாயிருந்தபடியால், அவன் திட்டம்பண்ணியிருந்தபடியே, நாங்கள் கப்பல் ஏறி, அந்தப்பட்டணத்தில் அவனை ஏற்றிக்கொள்ளும்படி முன்னாக அங்கே போயிருந்த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வுல் ஆசோபட்டணம் வரைக்கும் கரைவழியாய்ப் போக மனதாயிருந்தபடியால், அவன் திட்டம்பண்ணியிருந்தபடியே, நாங்கள் கப்பல் ஏறி, அந்தப்பட்டணத்தில் அவனை ஏற்றிக்கொள்ளும்படி முன்னாக அங்கே போயிருந்த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ஆசோபட்டணத்திலே எங்களைக் கண்டபோது, நாங்கள் அவனை ஏற்றிக்கொண்டு, மித்திலேனே பட்டணத்துக்கு வந்த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ஆசோபட்டணத்திலே எங்களைக் கண்டபோது, நாங்கள் அவனை ஏற்றிக்கொண்டு, மித்திலேனே பட்டணத்துக்கு வந்த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ம்விட்டு, மறுநாளிலே கீயுதீவுக்கு எதிராக 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ம்விட்டு, மறுநாளிலே கீயுதீவுக்கு எதிராக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வுல் கூடுமானால் பெந்தெகொஸ்தே பண்டிகைநாளிலே எருசலேமிலிருக்கவேண்டுமென்று தீவிரப்பட்டதினிமித்தம், தான் ஆசியாவிலே காலம்போக்காதபடிக்கு, எபேசு பட்டணத்தைக் கடந்து போகவேண்டுமென்று தீர்மானித்ததினால், மறுநாளிலே சாமுதீவு பிடித்து, துரோகில்லியோன் ஊர்த்துறையிலே தங்கி, மறுநாள் மிலேத்துபட்டணத்துக்கு வந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வுல் கூடுமானால் பெந்தெகொஸ்தே பண்டிகைநாளிலே எருசலேமிலிருக்கவேண்டுமென்று தீவிரப்பட்டதினிமித்தம், தான் ஆசியாவிலே காலம்போக்காதபடிக்கு, எபேசு பட்டணத்தைக் கடந்து போகவேண்டுமென்று தீர்மானித்ததினால், மறுநாளிலே சாமுதீவு பிடித்து, துரோகில்லியோன் ஊர்த்துறையிலே தங்கி, மறுநாள் மிலேத்துபட்டணத்துக்கு வந்த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ிலேத்துவிலிருந்து அவன் எபேசுவுக்கு ஆள் அனுப்பி, சபையின் மூப்பரை வரவழ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ன்னிடத்தில் வந்து சேர்ந்தபொழுது, அவன் அவர்களை நோக்கி: நான் ஆசியாநாட்டில் வந்த முதல்நாள் தொடங்கி எல்லாக் காலங்களிலும் உங்களுடனே இன்னவிதமாய் இருந்தேன் என்பதை நீங்கள் அறிந்திருக்கி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ன்னிடத்தில் வந்து சேர்ந்தபொழுது, அவன் அவர்களை நோக்கி: நான் ஆசியாநாட்டில் வந்த முதல்நாள் தொடங்கி எல்லாக் காலங்களிலும் உங்களுடனே இன்னவிதமாய் இருந்தேன் என்பதை நீங்கள் அறிந்திருக்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கு மனத்தாழ்மையோடும், மிகுந்த கண்ணீரோடும், யூதருடைய தீமையான யோசனைகளால் எனக்கு நேரிட்ட சோதனைகளோடும், நான் கர்த்தரைச் சேவித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ெகு மனத்தாழ்மையோடும், மிகுந்த கண்ணீரோடும், யூதருடைய தீமையான யோசனைகளால் எனக்கு நேரிட்ட சோதனைகளோடும், நான் கர்த்தரைச் சேவித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ரயோஜனமானவைகைளில் ஒன்றையும் நான் உங்களுக்கு மறைத்துவைக்காமல், வெளியரங்கமாக வீடுகள்தோறும் உங்களுக்கு பிரசங்கித்து உபதேசம்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ரயோஜனமானவைகைளில் ஒன்றையும் நான் உங்களுக்கு மறைத்துவைக்காமல், வெளியரங்கமாக வீடுகள்தோறும் உங்களுக்கு பிரசங்கித்து உபதேசம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ற்கு மனந்திரும்புவதைக்குறித்தும், நம்முடைய கர்த்தராகிய இயேசுகிறிஸ்துவை விசுவாசிப்பதைக்குறித்தும், நான் யூதருக்கும் கிரேக்கருக்கும் சாட்சியாக அறிவித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ற்கு மனந்திரும்புவதைக்குறித்தும், நம்முடைய கர்த்தராகிய இயேசுகிறிஸ்துவை விசுவாசிப்பதைக்குறித்தும், நான் யூதருக்கும் கிரேக்கருக்கும் சாட்சியாக அறிவி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நான் ஆவியிலே கட்டுண்டவனாய் எருசலேமுக்குப் போகிறேன்; அங்கே எனக்கு நேரிடுங்காரியங்களை நான் அறிய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ம் நான் ஆவியிலே கட்டுண்டவனாய் எருசலேமுக்குப் போகிறேன்; அங்கே எனக்கு நேரிடுங்காரியங்களை நான் அறிய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ட்டுகளும் உபத்திரவங்களும் எனக்கு வைத்திருக்கிறதென்று பரிசுத்த ஆவியானவர் பட்டணந்தோறும் தெரிவிக்கிறதைமாத்திரம் அறிந்திருக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ட்டுகளும் உபத்திரவங்களும் எனக்கு வைத்திருக்கிறதென்று பரிசுத்த ஆவியானவர் பட்டணந்தோறும் தெரிவிக்கிறதைமாத்திரம் அறிந்த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அவைகளில் ஒன்றையுங்குறித்துக் கவலைப்படேன்; என் பிராணனையும் நான் அருமையாக எண்ணேன்; என் ஓட்டத்தைச் சந்தோஷத்தோடே முடிக்கவும், தேவனுடைய கிருபையின் சுவிசேஷத்தைப் பிரசங்கம்பண்ணும்படிக்கு நான் கர்த்தராகிய இயேசுவினிடத்தில் பெற்ற ஊழியத்தை நிறைவேற்றவுமே விரும்ப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அவைகளில் ஒன்றையுங்குறித்துக் கவலைப்படேன்; என் பிராணனையும் நான் அருமையாக எண்ணேன்; என் ஓட்டத்தைச் சந்தோஷத்தோடே முடிக்கவும், தேவனுடைய கிருபையின் சுவிசேஷத்தைப் பிரசங்கம்பண்ணும்படிக்கு நான் கர்த்தராகிய இயேசுவினிடத்தில் பெற்ற ஊழியத்தை நிறைவேற்றவுமே விரும்ப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அவைகளில் ஒன்றையுங்குறித்துக் கவலைப்படேன்; என் பிராணனையும் நான் அருமையாக எண்ணேன்; என் ஓட்டத்தைச் சந்தோஷத்தோடே முடிக்கவும், தேவனுடைய கிருபையின் சுவிசேஷத்தைப் பிரசங்கம்பண்ணும்படிக்கு நான் கர்த்தராகிய இயேசுவினிடத்தில் பெற்ற ஊழியத்தை நிறைவேற்றவுமே விரும்ப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ன் உங்களுக்குள்ளே சஞ்சரித்து, தேவனுடைய ராஜ்யத்தைக் குறித்துப் பிரசங்கம்பண்ணினதைக் கேட்டவர்களாகிய நீங்களெல்லாரும் இனி என் முகத்தைப் பார்க்கமாட்டீர்களென்று அறிந்திர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ன் உங்களுக்குள்ளே சஞ்சரித்து, தேவனுடைய ராஜ்யத்தைக் குறித்துப் பிரசங்கம்பண்ணினதைக் கேட்டவர்களாகிய நீங்களெல்லாரும் இனி என் முகத்தைப் பார்க்கமாட்டீர்களென்று அறிந்திருக்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ுடைய ஆலோசனையில் ஒன்றையும் நான் மறைத்து வைக்காமல், எல்லாவற்றையும் உங்களுக்கு அறிவித்தபடியினாலே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ுடைய ஆலோசனையில் ஒன்றையும் நான் மறைத்து வைக்காமல், எல்லாவற்றையும் உங்களுக்கு அறிவித்தபடியினாலே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டைய இரத்தப்பழிக்கும் நீங்கி நான் சுத்தமாயிருக்கிறேனென்பதற்கு உங்களை இன்றையத்தினம் சாட்சிகளாக வை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உங்களைக்குறித்தும், தேவன் தம்முடைய சுயரத்தத்தினாலே சம்பாதித்துக்கொண்ட தமது சபையை மேய்ப்பதற்குப் பரிசுத்த ஆவி உங்களைக் கண்காணிகளாக வைத்த மந்தை முழுவதையுங்குறித்தும், எச்சரிக்கையாயிர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உங்களைக்குறித்தும், தேவன் தம்முடைய சுயரத்தத்தினாலே சம்பாதித்துக்கொண்ட தமது சபையை மேய்ப்பதற்குப் பரிசுத்த ஆவி உங்களைக் கண்காணிகளாக வைத்த மந்தை முழுவதையுங்குறித்தும், எச்சரிக்கையாயிர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போனபின்பு மந்தையைத் தப்பவிடாத கொடிதான ஓநாய்கள் உங்களுக்குள்ளே வர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போனபின்பு மந்தையைத் தப்பவிடாத கொடிதான ஓநாய்கள் உங்களுக்குள்ளே வர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ிலும் சிலர் எழும்பி, சீஷர்களைத் தங்களிடத்தில் இழுத்துக்கொள்ளும்படி மாறுபாடானவைகளைப் போதிப்பார்களென்று அறிந்திருக்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ிலும் சிலர் எழும்பி, சீஷர்களைத் தங்களிடத்தில் இழுத்துக்கொள்ளும்படி மாறுபாடானவைகளைப் போதிப்பார்களென்று அறிந்திருக்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படியால், நான் மூன்றுவருஷகாலமாய் இரவும் பகலும் கண்ணீரோடே இடைவிடாமல் அவனவனுக்குப் புத்திசொல்லிக்கொண்டுவந்ததை நினைத்து விழித்தி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படியால், நான் மூன்றுவருஷகாலமாய் இரவும் பகலும் கண்ணீரோடே இடைவிடாமல் அவனவனுக்குப் புத்திசொல்லிக்கொண்டுவந்ததை நினைத்து விழித்தி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ொழுதும் சகோதரரே, நீங்கள் பக்திவிருத்தியடையவும், பரிசுத்தமாகப்பட்ட அனைவருக்குள்ளும் உங்களுக்குச் சுதந்தரத்தைக் கொடுக்கவும் வல்லவராயிருக்கிற தேவனுக்கும் அவருடைய கிருபையுள்ள வசனத்துக்கும் உங்களை ஒப்புக்கொடுக்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ொழுதும் சகோதரரே, நீங்கள் பக்திவிருத்தியடையவும், பரிசுத்தமாகப்பட்ட அனைவருக்குள்ளும் உங்களுக்குச் சுதந்தரத்தைக் கொடுக்கவும் வல்லவராயிருக்கிற தேவனுக்கும் அவருடைய கிருபையுள்ள வசனத்துக்கும் உங்களை ஒப்புக்கொடுக்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ொழுதும் சகோதரரே, நீங்கள் பக்திவிருத்தியடையவும், பரிசுத்தமாகப்பட்ட அனைவருக்குள்ளும் உங்களுக்குச் சுதந்தரத்தைக் கொடுக்கவும் வல்லவராயிருக்கிற தேவனுக்கும் அவருடைய கிருபையுள்ள வசனத்துக்கும் உங்களை ஒப்புக்கொடுக்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ுடைய வெள்ளியையாகிலும் பொன்னையாகிலும் வஸ்திரத்தையாகிலும் நான் இச்சிக்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அறிந்திருக்கிறபடி, எனக்கும் என்னுடனேகூட இருந்தவர்களுக்கும் வேண்டியவைகளுக்காக இந்தக் கைகளே வேலைசெய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டிப் பிரயாசப்பட்டு, பலவீனரைத் தாங்கவும், வாங்குகிறதைப்பார்க்கிலும் கொடுக்கிறதே பாக்கியம் என்று கர்த்தராகிய இயேசு சொன்ன வார்த்தைகளை நினைக்கவும் வேண்டுமென்று எல்லாவிதத்திலேயும் உங்களுக்குக் காண்பித்தே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ப்படிப் பிரயாசப்பட்டு, பலவீனரைத் தாங்கவும், வாங்குகிறதைப்பார்க்கிலும் கொடுக்கிறதே பாக்கியம் என்று கர்த்தராகிய இயேசு சொன்ன வார்த்தைகளை நினைக்கவும் வேண்டுமென்று எல்லாவிதத்திலேயும் உங்களுக்குக் காண்பித்த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হাঙ্গামা থেমে যাবার পর পৌল যীশুর অনুগামীদের ডেকে পাঠালেন, আর তাদের সকলকে উত্‌সাহ দান কর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ভেচ্ছা জানিয়ে মাকিদনিয়ার অঞ্চলগুলিতে যাবার জন্য রওন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সেই অঞ্চল দিয়ে মাকিদনিয়ায় য়েতে য়েতে বিভিন্ন জায়গায় খ্রীষ্টানুসারীদের অনেক কথ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সাহ দিলেন, শেষে গ্রীসে এসে পৌঁছ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খানে তিনি তিন মাস থাকলেন৷ তিনি যখন সমুদ্রপথে সুরিয়া যাবার জন্য প্রস্তুত হচ্ছিলেন তখন ইহুদ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বিরুদ্ধে এক চক্রান্ত করছে এই কথা জানতে পেরে তিনি মাকিদনিয়া হয়ে সুরিয়া যাবেন বলে ঠিক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ছু কিছু লোক তাঁর সঙ্গে যাচ্ছিল, এরা হল বিরয়ার পুর্হের ছেলে সোপাত্র, থিষলনীকিয় থেকে আগ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িষ্টার্খ ও সিকুন্দ, দর্বীর গায় ও তীমথিয় আর এশিয়ার তুখিক ও ত্রফি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া পৌলের আগেই রওনা হয়ে ত্রোয়াতে গিয়ে আমাদের জন্য অপেক্ষা কর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ই কথা বলার পর তিনি তাদের সকলের সঙ্গে হাঁটু গেড়ে প্রার্থন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রপর সকলে খুব কান্নাকাটি করলেন ও পৌলের গলা জড়িয়ে ধরে তাঁকে চুমু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ঁরা তাঁকে আর দেখতে পাবেন না, একথা শুনে বিশেষ দুঃখ করলেন৷ পরে জাহাজ পর্যন্ত তাঁকে পৌঁছ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খামিরবিহীন রুটির পর্বের পর আমরা ফিলিপী থেকে সমুদ্রপথে রওনা হয়ে পাঁচ দিন পর ত্রোয়াতে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 দিলাম৷ সেখানে আমরা সাত দিন থাক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বিবার আমরা যখন আবার প্রভুর ভোজ গ্রহণ করতে একত্রিত হলাম তখন পৌল পরের দিন সেখান থেকে চলে যাবেন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রাত্রি পর্যন্ত তাদের সাথে কথা বল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রা ওপরের য়ে ঘরে সমবেত হয়েছিলাম সেখানে অনেক প্রদীপ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উতুখ নামে এক যুবক সেই ঘরের জানালায় বসেছিল৷ পৌলের দীর্ঘ বক্তৃতার সময় সে গভীরভাবে ঘুম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ঘুমের ঘোরে সে তিনতলা থেকে নীচে পড়ে গেল৷ লোকেরা গিয়ে যখন তাকে তুলল, দেখা গেল সে মারা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ৌল নিজেই নীচে নেমে গেলেন৷ তিনি তার দেহের ওপরে নিজেকে রেখে তাকে বুকে জড়িয়ে ধরে বললেন, ‘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লিত হযো না, কারণ দেখ এর মধ্যে এখনও প্রাণ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পৌল ওপরের ঘরে গিয়ে রুটি ভাঙ্গলেন ও কিছু খাওয়া-দাওয়া করে ভোর পর্যন্ত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বার্তা বললেন, তারপর তিনি তাদের কাছ থেকে রওনা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শ্বাসীরা সেই যুবককে জীবিত অবস্থায় তার বাড়ি নিয়ে য়েতে পেরে খুবই আশ্বস্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রা সমুদ্রপথে আঃসে রওনা দিয়ে পৌলের আগেই সেখানে পৌঁছালাম৷ ঠিক ছিল য়ে পৌল আঃসে হাঁটা পথে যা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েখানে আমরা তাঁকে জাহাজে তুলে দে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আঃসে পৌলের সঙ্গে আমাদের দেখা হল, আর তিনি জাহাজে আমাদের কাছে এলেন৷ আমরা সকলে মিতুলীনী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খান থেকে পরের দিন জাহাজে করে খীয়ের দ্বীপের কাছে পৌঁছালাম৷ দ্বিতীয় দিনে আমরা সামঃ দ্বীপ 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তার পরদিন মিলীতে গে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ারণ পৌল আগেই ঠিক করেছিলেন য়ে তিনি ইফিষে নামবেন না৷ তিনি এশিয়াতে বেশী সময় থাকতে চাইলেন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পঞ্চাশত্তমীর আগেই জেরুশালেমে পৌঁছবার জন্য তিনি ব্যগ্র হয়ে উঠ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মিলীতে এসে তিনি ইফিষের মণ্ডলীর প্রাচীনদের তাঁর সঙ্গে দেখা করার জন্য ডেকে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ঁরা এলে পর তিনি তাঁদের বললেন, ‘তোমরা জান আমি এশিয়াতে থাকাকালীন প্রথম দিন থেকেই তো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ভাবে সমস্ত সময় কাট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হুদীরা আমার বিরুদ্ধে চক্রান্ত করেছিল, আমাকে বড় সঙ্কটের মধ্য দিয়ে য়েতে হয়েছিল, কিন্তু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 য়ে এসত্ত্বেও আমি নম্রভাবে চোখের জলে সর্বদাই প্রভুর সেবা করে গ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াদের জন্য যা মঙ্গলজনক, ইতস্তত না করে সর্বদা তোমাদের কাছে বলেছি৷ এমন কি বাড়ি বাড়ি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দিয়েছি ও সুসমাচার প্রচার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ইহুদী কি অইহুদী গ্রীক সকলের কাছেই বলেছি য়েন তারা মন-ফেরায়, ঈশ্বরের দিকে ফেরে ও প্রভু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এখন আমাকে পবিত্র আত্মার নির্দেশ মানতে হবে, তাই আমি জেরুশালেমে যাচ্ছি৷ সেখানে আমার কি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মি জান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বে পবিত্র আত্মার সতর্কবাণীর মধ্য দিয়ে একথা জানি য়ে জেরুশালেমের প্রত্যেকটি শহরে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-কষ্ট ও কারাবরণ অপেক্ষা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মনে করি আমার কাছে আমার জীবনের কোন মূল্য নেই৷ আমি মনে করি আমার জীবনের সবচেয়ে গুরুত্ব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 হল প্রভু যীশুর কাছ থেকে য়ে কাজের ভার পেয়েছি তাতে লক্ষ্য স্থির রেখে য়েন শেষ পর্যন্ত দৌ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; সেই কাজ হল সকলের কাছে ঈশ্বরের অনুগ্রহের বার্তা ও সুসমাচার নিয়ে যাওয়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‘এখন আমি যা বলছি মন দিয়ে শোন; তোমাদের মধ্যে যাদের কাছে ঈশ্বরের রাজ্যের সুসমাচার জানিয়েছ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ই আমার মুখ আর দেখতে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ই আজ আমি তোমাদের কাছে একথা জোর দিয়ে বলছি য়ে এসত্ত্বেও তোমাদের মধ্যে যাঁরা উদ্ধার পা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দের বিষয়ে আমাকে দোষী করব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এসব কথা বলতে পারি য়ে ঈশ্বর তোমাদের যা কিছু জানাতে চেয়েছিলেন, সে সবই আমি তোমাদের জান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নিজেদের ব্যাপারে সাবধান থেকো আর পবিত্র আত্মা তোমাদেরকে য়ে পালের দেখাশোনার ভার দিয়েছেন,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মণ্ডলীর তত্ত্বাবধান কর, কারণ এই মণ্ডলী তিনি তাঁর রক্ত দিয়ে কিন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জানি, আমি চলে গেলে ভয়ঙ্কর নেকড়ের তোমাদের মধ্যে আসবে, তারা ঈশ্বরের এই পালকে ধ্বংস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মনকি তোমাদের মধ্য থেকে এমন সব লোক উঠবে যাঁরা খ্রীষ্টানুসারীদের নিজেদের অনুসারী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ল্টোপাল্টা কথা বলবে৷ কিছু কিছু খ্রীষ্টানুসারীদের তারা সত্য থেকে সরিয়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সাবধান ও সতর্ক থেকো! মনে রেখো, তোমাদের সঙ্গে আমি য়ে তিন বছর ছিলাম, সেই সময় তোমাদের জন্য চোখ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ফেলে রাত দিন সতর্ক করে অনেক চেতনা দ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এখন আমি তোমাদের ঈশ্বরের হাতে ও তাঁর অনুগ্রহের বার্তাতে তোমাদের সঁপে দিলাম, তা তোমাদের গ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তে সমর্থ৷ ঈশ্বর তাঁর সমস্ত পবিত্র লোকদের য়ে আশীর্বাদ দিয়ে থাকেন, এই বার্তা তোমাদের সে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আমি যখন তোমাদের মধ্যে ছিলাম, তখন আমি কারোর কাছে অর্থ বা জামা কাপড় চা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রা ভালভাবেই জান য়ে আমার নিজের ও সঙ্গীদের অভাব দূর করতে আমি এই দুহাতে কাজ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ি তোমাদের দেখিয়েছি কিভাবে কঠোর পরিশ্রম করে অভাবীদের সাহায্য করতে হয়৷ প্রভু যীশুর কথা স্ম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ও উচিত, কারণ তিনি বলেছেন, ‘গ্রহণ করার থেকে দান করা বেশী পুণ্যের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2026-10-20T03:58:51Z</dcterms:created>
  <dcterms:modified xsi:type="dcterms:W3CDTF">2026-10-20T03:58:51Z</dcterms:modified>
  <dc:title>প্রেরিত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