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ுகையில், தேவதூதர்கள் அவனைச் சந்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 அவர்களைக் கண்டபோது: இது தேவனுடைய சேனை என்று சொல்லி, அந்த ஸ்தலத்திற்கு மக்னாயீம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யாக்கோபு ஏதோம் சீமையாகிய சேயீர் தேசத்திலிருக்கிற தன் சகோதரனாகிய ஏசாவினிடத்துக்குப் போகும்படி ஆட்களை அழைப்பி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சா ஒரு பகுதியின்மேல் விழுந்து அதை முறிய அடித்தாலும், மற்றப் பகுதி தப்பித்துக்கொள்ள இடம் உண்டு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ன் ஆண்டவனாகிய ஏசாவினிடத்தில் போய், நான் இதுவரைக்கும் லாபானிடத்தில் தங்கியிருந்தேன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ன் ஆண்டவனாகிய ஏசாவினிடத்தில் போய், நான் இதுவரைக்கும் லாபானிடத்தில் தங்கியிருந்தேன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யாக்கோபு மிகவும் பயந்து, வியாகுலப்பட்டு, தன்னிடத்திலிருந்த ஜனங்களையும் ஆடுமாடுகளையும் ஒட்டகங்களையும் இரண்டு பகுதியாகப் பிரித்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யாக்கோபு மிகவும் பயந்து, வியாகுலப்பட்டு, தன்னிடத்திலிருந்த ஜனங்களையும் ஆடுமாடுகளையும் ஒட்டகங்களையும் இரண்டு பகுதியாகப் பிரித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ு ராத்திரி அவன் அங்கே தங்கி, தன் கைக்கு உதவினவைகளிலே தன் சகோதரனாகிய ஏசாவுக்கு வெகுமானமாக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ு ராத்திரி அவன் அங்கே தங்கி, தன் கைக்கு உதவினவைகளிலே தன் சகோதரனாகிய ஏசாவுக்கு வெகுமானமாக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ுநூறு வெள்ளாடுகளையும், இருபது வெள்ளாட்டுக் கடாக்களையும், இருநூறு செம்மறியாடுகளையும், இருபது ஆட்டுக்கடாக்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் கொடுக்கிற முப்பது ஒட்டகங்களையும், அவைகளின் குட்டிகளையும், நாற்பது கடாரிகளையும், பத்துக் காளைகளையும், இருபது கோளிகைக் கழுதைகளையும், பத்துக் கழுதைக்குட்டிகளையும் பிரித்தெ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் கொடுக்கிற முப்பது ஒட்டகங்களையும், அவைகளின் குட்டிகளையும், நாற்பது கடாரிகளையும், பத்துக் காளைகளையும், இருபது கோளிகைக் கழுதைகளையும், பத்துக் கழுதைக்குட்டிகளையும் பிரித்தெடு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லைக்காரர் கையில் ஒவ்வொரு மந்தையைத் தனித்தனியாக ஒப்புவித்து, நீங்கள் மந்தை மந்தைக்கு முன்னும் பின்னுமாக இடம் விட்டு எனக்கு முன்னாக ஓட்டிக்கொண்டுபோங்கள் என்று தன் வேலைக்காரருக்குச்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லைக்காரர் கையில் ஒவ்வொரு மந்தையைத் தனித்தனியாக ஒப்புவித்து, நீங்கள் மந்தை மந்தைக்கு முன்னும் பின்னுமாக இடம் விட்டு எனக்கு முன்னாக ஓட்டிக்கொண்டுபோங்கள் என்று தன் வேலைக்காரருக்குச்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படியே வெகுமதி அவனுக்குமுன் போயிற்று; அவனோ அன்று ராத்திரி பாளயத்திலே தங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யும் சேர்த்து, ஆற்றைக் கடக்கப்பண்ணி, தனக்கு உண்டான யாவையும் அக்கரைப்பட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ு பிந்தித் தரித்திருந்தான்; அப்பொழுது ஒரு புருஷன் பொழுது விடியுமளவும் அவனுடனே போராட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: உன் பேர் என்ன என்று கேட்டார்; யாக்கோப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ெனியேலைக் கடந்து போகையில், சூரியன் உதயமாயிற்று; அவன் தொடைச்சுழுக்கினாலே நொண்டி நொண்டி நட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ाकूब ने भी अपना मार्ग लिया और परमेश्वर के दूत उसे आ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न को देखते ही याकूब ने कहा, यह तो परमेश्वर का दल है सो उसने उस स्थान का नाम महनैम रख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ाकूब ने सेईर देश में, अर्थात एदोम देश में, अपने भाई ऐसाव के पास अपने आगे दूत भेज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ि यदि ऐसाव आकर पहिले दल को मारने लगे, तो दूसरा दल भाग कर बच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सने उन्हें यह आज्ञा दी, कि मेरे प्रभु ऐसाव से यों कहना; कि तेरा दास याकूब तुझ से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ैं लाबान के यहां परदेशी हो कर अब तक र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ाकूब ने कहा, हे यहोवा, हे मेरे दादा इब्राहीम के परमेश्वर, तू ने तो मुझ से कहा, कि अपन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न्म भूमि में लौट जा, और मैं तेरी भलाई करूं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मेरे पास गाय-बैल, गदहे, भेड़-बकरियां, और दास-दासियां है: सो मैं ने अपने प्रभु के पास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देशा भेजा है, कि तेरी अनुग्रह की दृष्टि मुझ पर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े दूत याकूब के पास लौट के कहने लगे, हम तेरे भाई ऐसाव के पास गए थे, और वह भी तुझ से भेंट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र सौ पुरूष संग लिये हुए चला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ू ने जो जो काम अपनी करूणा और सच्चाई से अपने दास के साथ किए हैं, कि मैं जो अपनी छड़ी ही ले कर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दन नदी के पार उतर आया, सो अब मेरे दो दल हो गए हैं, तेरे ऐसे ऐसे कामों में से मैं एक के भी योग्य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ेरी विनती सुन कर मुझे मेरे भाई ऐसाव के हाथ से बचा: मैं तो उससे डरता हूं, कहीं ऐसा ने हो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कर मुझे और मां समेत लड़कों को भी मार डा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ने तो कहा है, कि मैं निश्चय तेरी भलाई करूंगा, और तेरे वंश को समुद्र की बालू के किनकों के स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करूंगा, जो बहुतायत के मारे गिने नहीं जो 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ाकूब निपट डर गया, और संकट में पड़ा: और यह सोच कर, अपने संग वालों के, और भेड़-बकरियो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य-बैलों, और ऊंटो के भी अलग अलग दो दल कर लिय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ने उस दिन की रात वहीं बिताई; और जो कुछ उसके पास था उस में से अपने भाई ऐसाव की भेंट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ांट छांट कर निका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र्थात दो सौ बकरियां, और बीस बकरे, और दो सौ भेड़ें, और बीस मेढ़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बच्चों समेत दूध देने वाली तीस ऊंटनियां, और चालीस गायें, और दस बैल, और बीस गदहियां और उनके द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्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न को उसने झुण्ड झुण्ड करके, अपने दासों को सौंप कर उन से कहा, मेरे आगे बढ़ जाओ; और झुण्ड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बीच में अन्तर र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उसने अगले झुण्ड के रखवाले को यह आज्ञा दी, कि जब मेरा भाई ऐसाव तुझे मिले, और पूछने लगे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 का दास है, और कहां जाता है, और ये जो तेरे आगे आगे हैं, सो किस क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कहना, कि यह तेरे दास याकूब के हैं। हे मेरे प्रभु ऐसाव, ये भेंट के लिये तेरे पास भेजे ग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ह आप भी हमारे पीछे पीछे आ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दूसरे और तीसरे रखवालों को भी, वरन उस सभों को जो झुण्डों के पीछे पीछे थे ऐसी ही आज्ञा 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जब ऐसाव तुम को मिले तब इसी प्रकार उससे क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ह भी कहना, कि तेरा दास याकूब हमारे पीछे पीछे आ रहा है। क्योंकि उसने यह सोचा, कि यह भेंट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आगे आगे जाती है, इसके द्वारा मैं उसके क्रोध को शान्त करके तब उसका दर्शन करूंगा; हो सकता है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 से प्रसन्न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ो वह भेंट याकूब से पहिले पार उतर गई, और वह आप उस रात को छावनी में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ी रात को वह उठा और अपनी दोनों स्त्रियों, और दोनों लौंडियों, और ग्यारहों लड़कों को संग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ाट से यब्बोक नदी के पार उत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ने उन्हें उस नदी के पार उतार दिया वरन अपना सब कुछ पार उता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ाकूब आप अकेला रह गया; तब कोई पुरूष आकर पह फटने तक उससे मल्लयुद्ध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उसने देखा, कि मैं याकूब पर प्रबल नहीं होता, तब उसकी जांघ की नस को छूआ; सो याकूब की जांघ की न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से मल्लयुद्ध करते ही करते चढ़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उसने कहा, मुझे जाने दे, क्योंकि भोर हुआ चाहता है; याकूब ने कहा जब तक तू मुझे आशीर्वाद न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तक मैं तुझे जाने न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उसने याकूब से पूछा, तेरा नाम क्या है? उसने कहा याकूब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ने कहा तेरा नाम अब याकूब नहीं, परन्तु इस्राएल होगा, क्योंकि तू परमेश्वर से और मनुष्यों स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द्ध कर के प्रबल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ाकूब ने कहा, मैं बिनती करता हूं, मुझे अपना नाम बता। उसने कहा, तू मेरा नाम क्यों पूछता है?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सको वहीं आशीर्वाद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ाकूब ने यह कह कर उस स्थान का नाम पनीएल रखा: कि परमेश्वर को आम्हने साम्हने देखने पर भी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बच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पनूएल के पास से चलते चलते सूर्य उदय हो गया, और वह जांघ से लंगड़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इस्राएली जो पशुओं की जांघ की जोड़ वाले जंघानस को आज के दिन तक नहीं खाते, इसका कारण यही है, कि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 ने याकूब की जांघ की जोड़ में जंघानस को छूआ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2026-10-21T04:46:41Z</dcterms:created>
  <dcterms:modified xsi:type="dcterms:W3CDTF">2026-10-21T04:46:41Z</dcterms:modified>
  <dc:title>उत्पत्ति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