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ில்காலில் இருக்கிற பாளயத்துக்கு யோசுவாவினிடத்தில் போய், அவனையும் இஸ்ரவேல் மனுஷரையும் நோக்கி: நாங்கள் தூரதேசத்திலிருந்து வந்தவர்கள், எங்களோடே உடன்படிக்கைபண்ணுங்கள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ில்காலில் இருக்கிற பாளயத்துக்கு யோசுவாவினிடத்தில் போய், அவனையும் இஸ்ரவேல் மனுஷரையும் நோக்கி: நாங்கள் தூரதேசத்திலிருந்து வந்தவர்கள், எங்களோடே உடன்படிக்கைபண்ணுங்கள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இஸ்ரவேல் மனுஷர் அந்த ஏவியரை நோக்கி: நீங்கள் எங்கள் நடுவிலே குடியிருக்கிறவர்களாக்கும்; நாங்கள் எப்படி உங்களோடே உடன்படிக்கைபண்ணலா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இஸ்ரவேல் மனுஷர் அந்த ஏவியரை நோக்கி: நீங்கள் எங்கள் நடுவிலே குடியிருக்கிறவர்களாக்கும்; நாங்கள் எப்படி உங்களோடே உடன்படிக்கைபண்ணலாம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யோசுவாவை நோக்கி: நாங்கள் உமக்கு அடிமைகள் என்றார்கள்; அதற்கு யோசுவா: நீங்கள் யார், எங்கேயிருந்து வந்தீர்கள் என்று கே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உம்முடைய தேவனாகிய கர்த்தருடைய நாமத்தின் பிரஸ்தாபத்தைக் கேட்டு, உமது அடியாராகிய நாங்கள் வெகு தூரதேசத்திலிருந்து வந்தோம்; அவருடைய கீர்த்தியையும், அவர் எகிப்திலே செய்த யாவைய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உம்முடைய தேவனாகிய கர்த்தருடைய நாமத்தின் பிரஸ்தாபத்தைக் கேட்டு, உமது அடியாராகிய நாங்கள் வெகு தூரதேசத்திலிருந்து வந்தோம்; அவருடைய கீர்த்தியையும், அவர் எகிப்திலே செய்த யாவ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எஸ்போனின் ராஜாவாகிய சீகோனும் அஸ்தரோத்திலிருந்த பாசானின் ராஜாவாகிய ஓகும் என்கிற யோர்தானுக்கு அப்புறத்திலிருந்த எமோரியரின் இரண்டு ராஜாக்களுக்கும் செய்த யாவையும் கேள்விப்பட்ட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எஸ்போனின் ராஜாவாகிய சீகோனும் அஸ்தரோத்திலிருந்த பாசானின் ராஜாவாகிய ஓகும் என்கிற யோர்தானுக்கு அப்புறத்திலிருந்த எமோரியரின் இரண்டு ராஜாக்களுக்கும் செய்த யாவையும் கேள்விப்பட்ட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எங்கள் மூப்பரும் எங்கள் தேசத்துக்குடிகளெல்லாரும் எங்களை நோக்கி: உங்கள் கைகளில் வழிக்கு ஆகாரம் எடுத்துக்கொண்டு, அவர்களுக்கு எதிர்கொண்டுபோய், அவர்களிடத்தில் நாங்கள் உங்கள் அடியார், எங்களோடே உடன்படிக்கை பண்ணவேண்டும் என்று சொல்லச்சொன்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ர்தானுக்கு இப்புறத்திலே மலைகளிலும் பள்ளத்தாக்குகளிலும் லீபனோனுக்கு எதிரான பெரிய சமுத்திரத்தின் கரையோரமெங்குமுள்ள ஏத்தியரும் எமோரியரும் கானானியரும் பெரிசியரும் ஏவியரும் எபூசியருமானவர்களுடைய சகல ராஜாக்களும் அதைக்கேள்விப்பட்டபோ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எங்கள் மூப்பரும் எங்கள் தேசத்துக்குடிகளெல்லாரும் எங்களை நோக்கி: உங்கள் கைகளில் வழிக்கு ஆகாரம் எடுத்துக்கொண்டு, அவர்களுக்கு எதிர்கொண்டுபோய், அவர்களிடத்தில் நாங்கள் உங்கள் அடியார், எங்களோடே உடன்படிக்கை பண்ணவேண்டும் என்று சொல்லச்சொன்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எங்கள் மூப்பரும் எங்கள் தேசத்துக்குடிகளெல்லாரும் எங்களை நோக்கி: உங்கள் கைகளில் வழிக்கு ஆகாரம் எடுத்துக்கொண்டு, அவர்களுக்கு எதிர்கொண்டுபோய், அவர்களிடத்தில் நாங்கள் உங்கள் அடியார், எங்களோடே உடன்படிக்கை பண்ணவேண்டும் என்று சொல்லச்சொன்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டத்தில் வர நாங்கள் புறப்படுகிற அன்றே, எங்கள் வழிப்பிரயாணத்துக்கு இந்த அப்பத்தைச் சுடச்சுட எங்கள் வீட்டிலிருந்து எடுத்துக்கொண்டுவந்தோம்; இப்பொழுது இதோ, உலர்ந்து பூசணம் பூத்த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டத்தில் வர நாங்கள் புறப்படுகிற அன்றே, எங்கள் வழிப்பிரயாணத்துக்கு இந்த அப்பத்தைச் சுடச்சுட எங்கள் வீட்டிலிருந்து எடுத்துக்கொண்டுவந்தோம்; இப்பொழுது இதோ, உலர்ந்து பூசணம் பூத்த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த் திராட்சத் துருத்திகளை நிரப்புகையில் புதிதாயிருந்தது; ஆனாலும், இதோ, கிழிந்துபோயிற்று; எங்கள் வஸ்திரங்களும் பாதரட்சைகளும் நெடுந்தூரமான பிரயாணத்தினாலே பழசாய்ப்போயிற்று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த் திராட்சத் துருத்திகளை நிரப்புகையில் புதிதாயிருந்தது; ஆனாலும், இதோ, கிழிந்துபோயிற்று; எங்கள் வஸ்திரங்களும் பாதரட்சைகளும் நெடுந்தூரமான பிரயாணத்தினாலே பழசாய்ப்போயிற்று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ஸ்ரவேலர்: கர்த்தருடைய வாக்கைக் கேளாமல் அவர்களுடைய போஜனபதார்த்தத்தில் சிறிது வாங்கிக்கொண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ுவா அவர்களோடே சமாதானம்பண்ணி, அவர்களை உயிரோடே காப்பாற்றும் உடன்படிக்கையை அவர்களோடே பண்ணினான்; அதற்காகச் சபையின் பிரபுக்கள் அவர்களுக்கு ஆணையிட்டுக் கொடுத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ுவா அவர்களோடே சமாதானம்பண்ணி, அவர்களை உயிரோடே காப்பாற்றும் உடன்படிக்கையை அவர்களோடே பண்ணினான்; அதற்காகச் சபையின் பிரபுக்கள் அவர்களுக்கு ஆணையிட்டுக் கொடு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ோடே உடன்படிக்கைபண்ணி, மூன்றுநாள் சென்றபின்பு, அவர்கள் தங்கள் அயலார் என்றும் தங்கள் நடுவே குடியிருக்கிறவர்கள் என்றும் கேள்விப்ப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ர்தானுக்கு இப்புறத்திலே மலைகளிலும் பள்ளத்தாக்குகளிலும் லீபனோனுக்கு எதிரான பெரிய சமுத்திரத்தின் கரையோரமெங்குமுள்ள ஏத்தியரும் எமோரியரும் கானானியரும் பெரிசியரும் ஏவியரும் எபூசியருமானவர்களுடைய சகல ராஜாக்களும் அதைக்கேள்விப்பட்ட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ோடே உடன்படிக்கைபண்ணி, மூன்றுநாள் சென்றபின்பு, அவர்கள் தங்கள் அயலார் என்றும் தங்கள் நடுவே குடியிருக்கிறவர்கள் என்றும் கேள்விப்ப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் புத்திரர் பிரயாணம்பண்ணுகையில், மூன்றாம்நாளில் அவர்கள் பட்டணங்களுக்கு வந்தார்கள்; அந்தப் பட்டணங்கள் கிபியோன், கெபிரா, பெயெரோத், கீரியாத்யெயாரீம் என்பவை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் புத்திரர் பிரயாணம்பண்ணுகையில், மூன்றாம்நாளில் அவர்கள் பட்டணங்களுக்கு வந்தார்கள்; அந்தப் பட்டணங்கள் கிபியோன், கெபிரா, பெயெரோத், கீரியாத்யெயாரீம் என்பவை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பையின் பிரபுக்கள் அவர்களுக்கு இஸ்ரவேலின் தேவனாகிய கர்த்தர்பேரில் ஆணையிட்டிருந்தபடியினால், இஸ்ரவேல் புத்திரர் அவர்களைச் சங்காரம்பண்ணவில்லை; ஆனாலும் சபையார் எல்லாரும் பிரபுக்கள்மேல் முறுமுறு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பையின் பிரபுக்கள் அவர்களுக்கு இஸ்ரவேலின் தேவனாகிய கர்த்தர்பேரில் ஆணையிட்டிருந்தபடியினால், இஸ்ரவேல் புத்திரர் அவர்களைச் சங்காரம்பண்ணவில்லை; ஆனாலும் சபையார் எல்லாரும் பிரபுக்கள்மேல் முறுமுறு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கல பிரபுக்களும், சபையார் யாவரையும் நோக்கி: நாங்கள் இஸ்ரவேலின் தேவனாகிய கர்த்தர்பேரில் அவர்களுக்கு ஆணையிட்டுக் கொடுத்தோம்; ஆதலால் அவர்களை நாம் தொடக் கூட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கல பிரபுக்களும், சபையார் யாவரையும் நோக்கி: நாங்கள் இஸ்ரவேலின் தேவனாகிய கர்த்தர்பேரில் அவர்களுக்கு ஆணையிட்டுக் கொடுத்தோம்; ஆதலால் அவர்களை நாம் தொடக் கூடா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டுங்கோபம் நம்மேல் வராதபடிக்கு, நாம் அவர்களுக்கு இட்ட ஆணையினிமித்தம் நாம் அவர்களை உயிரோடே வைத்து, அவர்களுக்கு ஒன்று செய்வ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டுங்கோபம் நம்மேல் வராதபடிக்கு, நாம் அவர்களுக்கு இட்ட ஆணையினிமித்தம் நாம் அவர்களை உயிரோடே வைத்து, அவர்களுக்கு ஒன்று செய்வ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ரபுக்களாகிய நாங்கள் அவர்களுக்குச் சொன்னபடி அவர்கள் உயிரோடிருந்து, சபையார் எல்லாருக்கும் விறகு வெட்டுகிறவர்களாகவும், தண்ணீர் எடுக்கிறவர்களாகவும் இருக்கக்கடவர்கள் என்று பிரபுக்கள் அவர்களோடே சொன்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ஒருமனப்பட்டு, யோசுவாவோடும் இஸ்ரவேலரோடும் யுத்தம்பண்ண ஏகமாய்க்கூட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ரபுக்களாகிய நாங்கள் அவர்களுக்குச் சொன்னபடி அவர்கள் உயிரோடிருந்து, சபையார் எல்லாருக்கும் விறகு வெட்டுகிறவர்களாகவும், தண்ணீர் எடுக்கிறவர்களாகவும் இருக்கக்கடவர்கள் என்று பிரபுக்கள் அவர்களோடே சொன்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யோசுவா அவர்களை அழைப்பித்து: நீங்கள் எங்கள் நடுவே குடியிருக்கும்போது, நாங்கள் உங்களுக்கு வெகுதூரமாயிருக்கிறவர்கள் என்று சொல்லி, எங்களை வஞ்சித்தது என்ன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யோசுவா அவர்களை அழைப்பித்து: நீங்கள் எங்கள் நடுவே குடியிருக்கும்போது, நாங்கள் உங்களுக்கு வெகுதூரமாயிருக்கிறவர்கள் என்று சொல்லி, எங்களை வஞ்சித்தது என்ன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நீங்கள் சபிக்கப்பட்டவர்கள்; என் தேவனுடைய ஆலயத்துக்கு விறகுவெட்டுகிறவர்களும், தண்ணீர் எடுக்கிறவர்களுமான பணிவிடைக்காரராயிருப்பீர்கள்; இந்த ஊழியம் உங்களைவிட்டு நீங்கமாட்டாது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நீங்கள் சபிக்கப்பட்டவர்கள்; என் தேவனுடைய ஆலயத்துக்கு விறகுவெட்டுகிறவர்களும், தண்ணீர் எடுக்கிறவர்களுமான பணிவிடைக்காரராயிருப்பீர்கள்; இந்த ஊழியம் உங்களைவிட்டு நீங்கமாட்டாது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யோசுவாவுக்குப் பிரதியுத்தரமாக: தேசத்தையெல்லாம் உங்களுக்கு ஒப்புக்கொடுக்கவும், தேசத்தின் குடிகளையெல்லாம் உங்களுக்கு முன்பாக அழிக்கவும் உம்முடைய தேவனாகிய கர்த்தர் தமது தாசனாகிய மோசேக்குக் கட்டளையிட்டது உமது அடியாருக்கு நிச்சயமாகவே அறிவிக்கப்பட்டதினால், நாங்கள் எங்கள் ஜீவன்நிமித்தம் உங்களுக்கு மிகவும் பயந்து, இந்தக்காரியத்தைச் செய்த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யோசுவாவுக்குப் பிரதியுத்தரமாக: தேசத்தையெல்லாம் உங்களுக்கு ஒப்புக்கொடுக்கவும், தேசத்தின் குடிகளையெல்லாம் உங்களுக்கு முன்பாக அழிக்கவும் உம்முடைய தேவனாகிய கர்த்தர் தமது தாசனாகிய மோசேக்குக் கட்டளையிட்டது உமது அடியாருக்கு நிச்சயமாகவே அறிவிக்கப்பட்டதினால், நாங்கள் எங்கள் ஜீவன்நிமித்தம் உங்களுக்கு மிகவும் பயந்து, இந்தக்காரியத்தைச் செய்த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யோசுவாவுக்குப் பிரதியுத்தரமாக: தேசத்தையெல்லாம் உங்களுக்கு ஒப்புக்கொடுக்கவும், தேசத்தின் குடிகளையெல்லாம் உங்களுக்கு முன்பாக அழிக்கவும் உம்முடைய தேவனாகிய கர்த்தர் தமது தாசனாகிய மோசேக்குக் கட்டளையிட்டது உமது அடியாருக்கு நிச்சயமாகவே அறிவிக்கப்பட்டதினால், நாங்கள் எங்கள் ஜீவன்நிமித்தம் உங்களுக்கு மிகவும் பயந்து, இந்தக்காரியத்தைச் செய்த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யோசுவாவுக்குப் பிரதியுத்தரமாக: தேசத்தையெல்லாம் உங்களுக்கு ஒப்புக்கொடுக்கவும், தேசத்தின் குடிகளையெல்லாம் உங்களுக்கு முன்பாக அழிக்கவும் உம்முடைய தேவனாகிய கர்த்தர் தமது தாசனாகிய மோசேக்குக் கட்டளையிட்டது உமது அடியாருக்கு நிச்சயமாகவே அறிவிக்கப்பட்டதினால், நாங்கள் எங்கள் ஜீவன்நிமித்தம் உங்களுக்கு மிகவும் பயந்து, இந்தக்காரியத்தைச் செய்தோ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இதோ, உமது கையிலிருக்கிறோம். உம்முடைய பார்வைக்கு நன்மையும் தீமையுமாய்த் தோன்றுகிறபடி எங்களுக்குச் செய்யு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ிகோவுக்கும் ஆயிக்கும் யோசுவா செய்ததைக் கிபியோனின் குடிகள் கேள்விப்பட்டபோ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இதோ, உமது கையிலிருக்கிறோம். உம்முடைய பார்வைக்கு நன்மையும் தீமையுமாய்த் தோன்றுகிறபடி எங்களுக்குச் செய்யும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யோசுவா அவர்களுக்குச் செய்து, இஸ்ரவேல் புத்திரர் அவர்களைக் கொன்றுபோடாதபடிக்கு, அவர்களை இவர்கள் கைக்குத் தப்புவி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யோசுவா அவர்களுக்குச் செய்து, இஸ்ரவேல் புத்திரர் அவர்களைக் கொன்றுபோடாதபடிக்கு, அவர்களை இவர்கள் கைக்குத் தப்புவ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நாள்மட்டும் இருக்கிறபடியே, அந்நாளில் அவர்களைச் சபைக்கும், கர்த்தர் தெரிந்துகொள்ளும் இடத்திலிருக்கும் அவருடைய பலிபீடத்துக்கும் விறகு வெட்டுகிறவர்களாகவும் தண்ணீர் எடுக்கிறவர்களாகவுமாக்க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நாள்மட்டும் இருக்கிறபடியே, அந்நாளில் அவர்களைச் சபைக்கும், கர்த்தர் தெரிந்துகொள்ளும் இடத்திலிருக்கும் அவருடைய பலிபீடத்துக்கும் விறகு வெட்டுகிறவர்களாகவும் தண்ணீர் எடுக்கிறவர்களாகவுமாக்க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தந்திரமான யோசனைபண்ணி, தங்களை ஸ்தானாபதிகள்போலக் காண்பித்து, பழைய இரட்டுப் பைகளையும், பீறலும் பொத்தலுமான பழைய திராட்சரசத் துருத்திகளையும் தங்கள் கழுதைகள்மேல் வைத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தந்திரமான யோசனைபண்ணி, தங்களை ஸ்தானாபதிகள்போலக் காண்பித்து, பழைய இரட்டுப் பைகளையும், பீறலும் பொத்தலுமான பழைய திராட்சரசத் துருத்திகளையும் தங்கள் கழுதைகள்மேல் வை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ழுதுபார்க்கப்பட்ட பழைய பாதரட்சைகளைத் தங்கள் கால்களில் போட்டு, பழைய வஸ்திரங்களை உடுத்திக்கொண்டார்கள்; வழிக்கு அவர்கள் கொண்டுபோன அப்பமெல்லாம் உலர்ந்ததும் பூசணம் பூத்ததுமாய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ழுதுபார்க்கப்பட்ட பழைய பாதரட்சைகளைத் தங்கள் கால்களில் போட்டு, பழைய வஸ்திரங்களை உடுத்திக்கொண்டார்கள்; வழிக்கு அவர்கள் கொண்டுபோன அப்பமெல்லாம் உலர்ந்ததும் பூசணம் பூத்ததுமாயி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वे गिलगाल की छावनी में यहोशू के पास जा कर उस से और इस्राएली पुरूषों से कहने लगे, हम दूर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ं आए हैं; इसलिये अब तुम हम से वाचा बान्ध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्राएली पुरूषों ने उन हिव्वियों से कहा, क्या जाने तुम हमारे मध्य में ही रहते हो; फिर हम तु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चा कैसे बान्ध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उन्होंने यहोशू से कहा, हम तेरे दास हैं। तब यहोशू ने उन से कहा, तुम कौन हो? और कहां से आए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न्होंने उस से कहा, तेरे दास बहुत दूर के देश से तेरे परमेश्वर यहोवा का नाम सुनकर आए हैं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 ने यह सब सुना है, अर्थात उसकी कीर्ति और जो कुछ उसने मिस्र में क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जो कुछ उसने एमोरियों के दोनों राजाओं से किया जो यरदन के उस पार रहते थे, अर्थात हेश्बो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ा सीहोन से, और बाशान के राजा ओग से जो अश्तारोत में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लिये हमारे यहां के वृद्धलोगों ने और हमारे देश के सब निवासियों ने हम से कहा, कि मार्ग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 सुनकर हित्ती, एमोरी, कनानी, परिज्जी, हिव्वी, और यबूसी, जितने राजा यरदन के इस पार पहाड़ी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साथ भोजनवस्तु ले कर उन से मिलने को जाओ, और उन से कहना, कि हम तुम्हारे दास हैं; इसलिये अब तुम ह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वाचा बान्ध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िस दिन हम तुम्हारे पास चलने को निकले उस दिन तो हम ने अपने अपने घर से यह रोटी गरम और ताजी ली थ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अब देखो, यह सूख गई है और इस में फफूंदी लग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ये जो मदिरा के कुप्पे हम ने भर लिये थे, तब तो नये थे, परन्तु देखो अब ये फट गए हैं; और हम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े वस्त्र और जूतियां बड़ी लम्बी यात्रा के कारण पुरानी हो गई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न पुरूषों ने यहोवा से बिना सलाह लिये उनके भोजन में से कुछ ग्रहण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यहोशू ने उन से मेल करके उन से यह वाचा बान्धी, कि तुम को जीवित छोड़ेंगे; और मण्डली के प्रधा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उन से शपथ ख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उनके साथ वाचा बान्धने के तीन दिन के बाद उन को यह समाचार मिला; कि वे हमारे पड़ोस के रहने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और नीचे के देश में, और लबानोन के साम्हने के महानगर के तट पर रहते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 हैं, और हमारे ही मध्य में बस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इस्राएली कूच करके तीसरे दिन उनके नगरों को जिनके नाम गिबोन, कपीरा, बेरोत, और किर्यत्यारीम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 ग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इस्राएलियों ने उन को न मारा, क्योंकि मण्डली के प्रधानों ने उनके संग इस्राएल के परमेश्वर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शपथ खाई थी। तब सारी मण्डली के लोग प्रधानों के विरुद्ध कुड़कुड़ा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सब प्रधानों ने सारी मण्डली से कहा, हम ने उन से इस्राएल के परमेश्वर यहोवा की शपथ खाई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अब उन को छू नहीं सक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म उन से यही करेंगे, कि उस शपथ के अनुसार हम उन को जीवित छोड़ देंगे, नहीं तो हमारी खाई हुई शपथ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हम पर क्रोध पड़े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फिर प्रधानों ने उन से कहा, वे जीवित छोड़े जाएं। सो प्रधानों के इस वचन के अनुसार वे सारी मण्ड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वे एक मन हो कर यहोशू और इस्राएलियों से लड़ने को इकट्ठे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लकड़हारे और पानी भरने वाले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यहोशू ने उन को बुलवाकर कहा, तुम तो हमारे ही बीच में रहते हो, फिर तुम ने हम से यह कहकर क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ल किया है, कि हम तुम से बहुत दूर रह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सलिये अब तुम शापित हो, और तुम में से ऐसा कोई न रहेगा जो दास, अर्थात मेरे परमेश्वर के भव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लकड़हारा और पानी भरनेवाला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न्होंने यहोशू को उत्तर दिया, तेरे दासों को यह निश्चय बतलाया गया था, कि तेरे परमेश्वर यहोव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दास मूसा को आज्ञा दी थी कि तुम को वह सारा देश दे, और उसके सारे निवासियों तुम्हारे साम्हन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र्वनाश करे; इसलिये हम लोगों को तुम्हारे कारण से अपने प्राणों के लाले पड़ गए, इसलिये हम ने ऐसा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अब हम तेरे वश में हैं, जैसा बर्ताव तुझे भला लगे और ठीक जान पड़े, वैसा ही व्यवहार हमार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गिबोन के निवासियों ने सुना कि यहोशू ने यरीहो और ऐ से क्या क्या किय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उसने उन से वैसा ही किया, और उन्हें इस्राएलियों के हाथ से ऐसा बचाया, कि वे उन्हें घात करन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यहोशू ने उसी दिन उन को मण्डली के लिये, और जो स्थान यहोवा चुन ले उसमें उसकी वेदी के लिय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कड़हारे और पानी भरने वाले नियुक्त कर दिया, जैसा आज तक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उन्होंने छल किया, और राजदूतों का भेष बनाकर अपने गदहों पर पुराने बोरे, और पुराने फटे, और जो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मदिरा के कुप्पे लाद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अपने पांवों में पुरानी गांठी हुई जूतियां, और तन पर पुराने वस्त्र पहिने, और अपने भोजन के लिये सूख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फफूंदी लगी हुई रोटी ले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2026-08-02T16:03:44Z</dcterms:created>
  <dcterms:modified xsi:type="dcterms:W3CDTF">2026-08-02T16:03:44Z</dcterms:modified>
  <dc:title>யோசுவா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