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மறுமொழி கொடுத்து, தமது ஜனத்தை நோக்கி: இதோ, நான் உங்களை இனிப் புறஜாதிகளுக்குள்ளே நிந்தையாக வைக்காமல், உங்களுக்குத் தானியத்தையும் திராட்சரசத்தையும் எண்ணெயையும் கொடுத்தேன், நீங்கள் அதில் திருப்தியாவீ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மறுமொழி கொடுத்து, தமது ஜனத்தை நோக்கி: இதோ, நான் உங்களை இனிப் புறஜாதிகளுக்குள்ளே நிந்தையாக வைக்காமல், உங்களுக்குத் தானியத்தையும் திராட்சரசத்தையும் எண்ணெயையும் கொடுத்தேன், நீங்கள் அதில் திருப்தியாவீ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ர்த்தர் மறுமொழி கொடுத்து, தமது ஜனத்தை நோக்கி: இதோ, நான் உங்களை இனிப் புறஜாதிகளுக்குள்ளே நிந்தையாக வைக்காமல், உங்களுக்குத் தானியத்தையும் திராட்சரசத்தையும் எண்ணெயையும் கொடுத்தேன், நீங்கள் அதில் திருப்தியாவீ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டதிசைச்சேனையை உங்களுக்குத் தூரமாக விலக்கி, அதின் முன்தண்டு கீழ்க்கடலுக்கும், அதின் பின்தண்டு மேற்கடலுக்கும் நேராக அதை வறட்சியும் பாழுமான தேசத்துக்குத்துத் துரத்திவிடுவேன்; அங்கே அதின் நாற்றம் எழும்பி, அதின் துர்க்கந்தம் வீசும்; அது பெரிய காரியங்களைச் செய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டதிசைச்சேனையை உங்களுக்குத் தூரமாக விலக்கி, அதின் முன்தண்டு கீழ்க்கடலுக்கும், அதின் பின்தண்டு மேற்கடலுக்கும் நேராக அதை வறட்சியும் பாழுமான தேசத்துக்குத்துத் துரத்திவிடுவேன்; அங்கே அதின் நாற்றம் எழும்பி, அதின் துர்க்கந்தம் வீசும்; அது பெரிய காரியங்களைச் செய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டதிசைச்சேனையை உங்களுக்குத் தூரமாக விலக்கி, அதின் முன்தண்டு கீழ்க்கடலுக்கும், அதின் பின்தண்டு மேற்கடலுக்கும் நேராக அதை வறட்சியும் பாழுமான தேசத்துக்குத்துத் துரத்திவிடுவேன்; அங்கே அதின் நாற்றம் எழும்பி, அதின் துர்க்கந்தம் வீசும்; அது பெரிய காரியங்களைச் செய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சமே, பயப்படாதே, மகிழ்ந்து களிகூரு; கர்த்தர் பெரிய காரியங்களைச் செய்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ளியின் மிருகங்களே, பயப்படாதேயுங்கள்; வனாந்தரத்திலே மேய்ச்சல்கள் உண்டாகும்; விருட்சங்கள் காய்களைக் காய்க்கும்; அத்திமரமும் திராட்சச்செடியும் பலனைத்தர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வெளியின் மிருகங்களே, பயப்படாதேயுங்கள்; வனாந்தரத்திலே மேய்ச்சல்கள் உண்டாகும்; விருட்சங்கள் காய்களைக் காய்க்கும்; அத்திமரமும் திராட்சச்செடியும் பலனைத்தர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யோன் குமாரரே, உங்கள் தேவனாகிய கர்த்தருக்குள் மகிழ்ந்து களிகூருங்கள்; அவர் தக்கபடி உங்களுக்கு முன்மாரியைக் கொடுத்து, உங்களுக்கு முன்மாரியையும் பின்மாரியையும் ஏற்கனவே வருஷிக்கப்பண்ணுவ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யோன் குமாரரே, உங்கள் தேவனாகிய கர்த்தருக்குள் மகிழ்ந்து களிகூருங்கள்; அவர் தக்கபடி உங்களுக்கு முன்மாரியைக் கொடுத்து, உங்களுக்கு முன்மாரியையும் பின்மாரியையும் ஏற்கனவே வருஷிக்கப்பண்ணுவ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ீயோன் குமாரரே, உங்கள் தேவனாகிய கர்த்தருக்குள் மகிழ்ந்து களிகூருங்கள்; அவர் தக்கபடி உங்களுக்கு முன்மாரியைக் கொடுத்து, உங்களுக்கு முன்மாரியையும் பின்மாரியையும் ஏற்கனவே வருஷிக்கப்பண்ணுவ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ளங்கள் தானியத்தினால் நிறையும்; ஆலைகளில் திராட்சரசமும் எண்ணெயும் வழிந்தோட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ங்களிடத்தில் அனுப்பின என் பெரிய சேனையாகிய வெட்டுக்கிளிகளும், பச்சைக்கிளிகளும், முசுக்கட்டைப் பூச்சிகளும், பச்சைப் புழுக்களும் பட்சித்த வருஷங்களின் விளைவை உங்களுக்குத் திரும்ப அளிப்ப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உங்களிடத்தில் அனுப்பின என் பெரிய சேனையாகிய வெட்டுக்கிளிகளும், பச்சைக்கிளிகளும், முசுக்கட்டைப் பூச்சிகளும், பச்சைப் புழுக்களும் பட்சித்த வருஷங்களின் விளைவை உங்களுக்குத் திரும்ப அளிப்ப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சம்பூரணமாகச் சாப்பிட்டு, திருப்தியடைந்து, உங்களை அதிசயமாய் நடத்திவந்த உங்கள் தேவனாகிய கர்த்தருடைய நாமத்தைத் துதிப்ப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நீங்கள் சம்பூரணமாகச் சாப்பிட்டு, திருப்தியடைந்து, உங்களை அதிசயமாய் நடத்திவந்த உங்கள் தேவனாகிய கர்த்தருடைய நாமத்தைத் துதிப்ப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ின் நடுவில் இருக்கிறவரென்றும், நானே உங்கள் தேவனாகிய கர்த்தர், வேறொருவர் இல்லையென்றும் அறிந்துகொள்வ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ான் இஸ்ரவேலின் நடுவில் இருக்கிறவரென்றும், நானே உங்கள் தேவனாகிய கர்த்தர், வேறொருவர் இல்லையென்றும் அறிந்துகொள்வீர்கள்; என் ஜனங்கள் ஒருபோதும் வெட்கப்பட்டுப்போவத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ப் பின்பு நான் மாம்சமான யாவர்மேலும் என் ஆவியை ஊற்றுவேன்; அப்பொழுது உங்கள் குமாரரும் உங்கள் குமாரத்திகளும் தீர்க்கதரிசனஞ் சொல்லுவார்கள்; உங்கள் மூப்பர் சொப்பனங்களையும், உங்கள் வாலிபர் தரிசனங்களையும் காண்ப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தற்குப் பின்பு நான் மாம்சமான யாவர்மேலும் என் ஆவியை ஊற்றுவேன்; அப்பொழுது உங்கள் குமாரரும் உங்கள் குமாரத்திகளும் தீர்க்கதரிசனஞ் சொல்லுவார்கள்; உங்கள் மூப்பர் சொப்பனங்களையும், உங்கள் வாலிபர் தரிசனங்களையும் காண்ப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ஊழியக்காரர்மேலும் ஊழியக்காரிகள்மேலும், அந்நாட்களிலே என் ஆவியை ஊற்ற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வானத்திலும் பூமியிலும் இரத்தம் அக்கினி புகைஸ்தம்பங்களாகிய அதிசயங்களைக் காட்ட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த்தருடைய பெரிதும் பயங்கரமுமான நாள் வருமுன்னே சூரியன் இருளாகவும், சந்திரன் இரத்தமாகவும் மாற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கர்த்தருடைய நாமத்தைத் தொழுதுகொள்ளுகிறவனெவனோ அவன் இரட்சிக்கப்படுவான்; கர்த்தர் சொன்னபடி, சீயோன் பர்வதத்திலும் எருசலேமிலும் கர்த்தர் வரவழைக்கும் மீதியாயிருப்பவர்களிடத்திலும் இரட்சிப்பு உண்டாயிருக்க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ப்பொழுது கர்த்தருடைய நாமத்தைத் தொழுதுகொள்ளுகிறவனெவனோ அவன் இரட்சிக்கப்படுவான்; கர்த்தர் சொன்னபடி, சீயோன் பர்வதத்திலும் எருசலேமிலும் கர்த்தர் வரவழைக்கும் மீதியாயிருப்பவர்களிடத்திலும் இரட்சிப்பு உண்டாயிருக்க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லே எக்காளம் ஊதுங்கள், என் பரிசுத்த பர்வதத்திலே எச்சரிப்பின் சத்தமிடுங்கள்; தேசத்தின்குடிகள் எல்லாம் தத்தளிக்கக்கடவர்கள்; ஏனெனில் கர்த்தருடைய நாள் வருகிறது, அது சமீப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ீயோனிலே எக்காளம் ஊதுங்கள், என் பரிசுத்த பர்வதத்திலே எச்சரிப்பின் சத்தமிடுங்கள்; தேசத்தின்குடிகள் எல்லாம் தத்தளிக்கக்கடவர்கள்; ஏனெனில் கர்த்தருடைய நாள் வருகிறது, அது சமீபமாயிருக்கிறத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இருளும் அந்தகாரமுமான நாள்; அது மப்பும் மந்தாரமுமான நாள்; விடியற்கால வெளுப்பு பர்வதங்களின்மேல் பரவுகிறதுபோல ஏராளமான பலத்த ஒரு ஜாதி தீவிரமாக வந்து பரவும்; அப்படிப்பட்டது முன்னொரு காலத்திலும் உண்டானதுமில்லை, இனித்தலைமுறை தலைமுறையாக வரும் வருஷங்களிலும் உண்டானதும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இருளும் அந்தகாரமுமான நாள்; அது மப்பும் மந்தாரமுமான நாள்; விடியற்கால வெளுப்பு பர்வதங்களின்மேல் பரவுகிறதுபோல ஏராளமான பலத்த ஒரு ஜாதி தீவிரமாக வந்து பரவும்; அப்படிப்பட்டது முன்னொரு காலத்திலும் உண்டானதுமில்லை, இனித்தலைமுறை தலைமுறையாக வரும் வருஷங்களிலும் உண்டானதும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ு இருளும் அந்தகாரமுமான நாள்; அது மப்பும் மந்தாரமுமான நாள்; விடியற்கால வெளுப்பு பர்வதங்களின்மேல் பரவுகிறதுபோல ஏராளமான பலத்த ஒரு ஜாதி தீவிரமாக வந்து பரவும்; அப்படிப்பட்டது முன்னொரு காலத்திலும் உண்டானதுமில்லை, இனித்தலைமுறை தலைமுறையாக வரும் வருஷங்களிலும் உண்டானதும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 முன்னாக அக்கினி பட்சிக்கும், அவைகளுக்குப் பின்னாக ஜுவாலை எரிக்கும்; அவைகளுக்கு முன்னாக தேசம் ஏதேன் தோட்டத்தைப்போலவும், அவைகளுக்குப் பின்னாகப் பாழான வனாந்தரத்தைப்போலவும் இருக்கும்; அவைகளுக்கு ஒன்றும் தப்பிப்போவத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ைகளுக்கு முன்னாக அக்கினி பட்சிக்கும், அவைகளுக்குப் பின்னாக ஜுவாலை எரிக்கும்; அவைகளுக்கு முன்னாக தேசம் ஏதேன் தோட்டத்தைப்போலவும், அவைகளுக்குப் பின்னாகப் பாழான வனாந்தரத்தைப்போலவும் இருக்கும்; அவைகளுக்கு ஒன்றும் தப்பிப்போவ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ின் சாயல் குதிரைகளின் சாயலை ஒத்தது; அவைகள் குதிரை வீரரைப்போல ஓ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ஓடுகிற இரதங்களின் இரைச்சல்போலவும், செத்தைகளை எரிக்கிற அக்கினிஜுவாலையின் இரைச்சல்போலவும், யுத்தத்துக்கு ஆயத்தப்பட்ட பலத்த ஜனத்தின் இரைச்சல் போலவும், பர்வதங்களுடைய சிகரங்களின்மேல் குதிக்க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ைகள் ஓடுகிற இரதங்களின் இரைச்சல்போலவும், செத்தைகளை எரிக்கிற அக்கினிஜுவாலையின் இரைச்சல்போலவும், யுத்தத்துக்கு ஆயத்தப்பட்ட பலத்த ஜனத்தின் இரைச்சல் போலவும், பர்வதங்களுடைய சிகரங்களின்மேல் குதிக்க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ைகளுக்கு முன்பாக ஜனங்கள் நடுங்குவார்கள்; எல்லா முகங்களும் கருகிப்போகு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பராக்கிரமசாலிகளைப்போல ஓடும்; யுத்தவீரரைப்போல மதிலேறும்; வரிசைகள் பிசகாமல், ஒவ்வொன்றும் தன் தன் அணியிலே செல்லு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ைகள் பராக்கிரமசாலிகளைப்போல ஓடும்; யுத்தவீரரைப்போல மதிலேறும்; வரிசைகள் பிசகாமல், ஒவ்வொன்றும் தன் தன் அணியிலே செல்ல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ன்றை ஒன்று நெருக்காது; ஒவ்வொன்றும் தன் தன் பாதையிலே செல்லும்; அவைகள் ஆயுதங்களுக்குள் விழுந்தாலும் காயம்படாமற்போ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ஒன்றை ஒன்று நெருக்காது; ஒவ்வொன்றும் தன் தன் பாதையிலே செல்லும்; அவைகள் ஆயுதங்களுக்குள் விழுந்தாலும் காயம்படாமற்போ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பட்டணம் எங்கும் செல்லும்; மதிலின்மேல் ஓடும், வீடுகளின்மேல் ஏறும்; பலகணிவழியாய்த் திருடனைப்போல உள்ளே நுழையு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ைகள் பட்டணம் எங்கும் செல்லும்; மதிலின்மேல் ஓடும், வீடுகளின்மேல் ஏறும்; பலகணிவழியாய்த் திருடனைப்போல உள்ளே நுழைய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முன்பாகப் பூமி அதிரும்; வானங்கள் அசையும்; சூரியனும் சந்திரனும் இருண்டுபோகும்; நட்சத்திரங்கள் ஒளி மழுங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ைகளுக்கு முன்பாகப் பூமி அதிரும்; வானங்கள் அசையும்; சூரியனும் சந்திரனும் இருண்டுபோகும்; நட்சத்திரங்கள் ஒளி மழுங்க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சேனைக்குமுன் சத்தமிடுவார்; அவருடைய பாளயம் மகா பெரிது, அவருடைய வார்த்தையின்படி செய்கிறதற்கு வல்லமையுள்ளது; கர்த்தருடைய நாள் பெரிதும் மகா பயங்கரமுமாயிருக்கும், அதைச் சகிக்கிறவன் யார்?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் தமது சேனைக்குமுன் சத்தமிடுவார்; அவருடைய பாளயம் மகா பெரிது, அவருடைய வார்த்தையின்படி செய்கிறதற்கு வல்லமையுள்ளது; கர்த்தருடைய நாள் பெரிதும் மகா பயங்கரமுமாயிருக்கும், அதைச் சகிக்கிறவன் யார்?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இப்பொழுதே உபவாசத்தோடும் அழுகையோடும் புலம்பலோடும் உங்கள் முழு இருதயத்தோடும் என்னிடத்தில் திரும்புங்களென்று கர்த்தர் சொல்லுகி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ீங்கள் இப்பொழுதே உபவாசத்தோடும் அழுகையோடும் புலம்பலோடும் உங்கள் முழு இருதயத்தோடும் என்னிடத்தில் திரும்புங்களென்று கர்த்தர் சொல்லுகி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ஸ்திரங்களையல்ல, உங்கள் இருதயங்களைக் கிழித்து, உங்கள் தேவனாகிய கர்த்தர் இடத்தில் திரும்புங்கள்; அவர் இரக்கமும், மனஉருக்கமும், நீடிய சாந்தமும், மிகுந்த கிருபையுமுள்ளவர்; அவர் தீங்குக்கு மனஸ்தாபப்படுகிறவருமாயிருக்கி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உங்கள் வஸ்திரங்களையல்ல, உங்கள் இருதயங்களைக் கிழித்து, உங்கள் தேவனாகிய கர்த்தர் இடத்தில் திரும்புங்கள்; அவர் இரக்கமும், மனஉருக்கமும், நீடிய சாந்தமும், மிகுந்த கிருபையுமுள்ளவர்; அவர் தீங்குக்கு மனஸ்தாபப்படுகிறவருமாயிருக்கி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ேளை அவர் திரும்பி மனஸ்தாபப்பட்டு, உங்கள் தேவனாகிய கர்த்தருக்குப் போஜனபலிகளையும் பானபலிகளையும் செலுத்துகிறதற்கான ஆசீர்வாதத்தைத் தந்தருளுவ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வேளை அவர் திரும்பி மனஸ்தாபப்பட்டு, உங்கள் தேவனாகிய கர்த்தருக்குப் போஜனபலிகளையும் பானபலிகளையும் செலுத்துகிறதற்கான ஆசீர்வாதத்தைத் தந்தருளுவ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ீயோனிலே எக்காளம் ஊதுங்கள், பரிசுத்த உபவாசநாளை நியமியுங்கள்; விசேஷித்த ஆசரிப்பைக் கூறுங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னத்தைக் கட்டுங்கள், சபையைப் பரிசுத்தப்படுத்துங்கள்; முதியோரைச் சேருங்கள், பிள்ளைகளையும் பாலுண்கிற குழந்தைகளையும் கூட்டுங்கள்; மணவாளன் தன் அறையையும், மணவாட்டி தன் மறைவையும் விட்டுப்புறப்படுவார்கள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னத்தைக் கட்டுங்கள், சபையைப் பரிசுத்தப்படுத்துங்கள்; முதியோரைச் சேருங்கள், பிள்ளைகளையும் பாலுண்கிற குழந்தைகளையும் கூட்டுங்கள்; மணவாளன் தன் அறையையும், மணவாட்டி தன் மறைவையும் விட்டுப்புறப்படுவார்களாக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ின் பணிவிடைக்காராகிய ஆசாரியர்கள் மண்டபத்துக்கும் பலிபீடத்துக்கும் நடுவே அழுது: கர்த்தாவே, நீர் உமது ஜனத்தைத் தப்பவிட்டுப் புறஜாதிகள் அவர்களைப் பழிக்கும் நிந்தைக்கு உமது சுதந்தரத்தை ஒப்புக்கொடாதிரும்; உங்கள் தேவன் எங்கே என்று புறஜாதிகளுக்குள்ளே சொல்லப்படுவானேன் என்பார்களாக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ின் பணிவிடைக்காராகிய ஆசாரியர்கள் மண்டபத்துக்கும் பலிபீடத்துக்கும் நடுவே அழுது: கர்த்தாவே, நீர் உமது ஜனத்தைத் தப்பவிட்டுப் புறஜாதிகள் அவர்களைப் பழிக்கும் நிந்தைக்கு உமது சுதந்தரத்தை ஒப்புக்கொடாதிரும்; உங்கள் தேவன் எங்கே என்று புறஜாதிகளுக்குள்ளே சொல்லப்படுவானேன் என்பார்களாக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ின் பணிவிடைக்காராகிய ஆசாரியர்கள் மண்டபத்துக்கும் பலிபீடத்துக்கும் நடுவே அழுது: கர்த்தாவே, நீர் உமது ஜனத்தைத் தப்பவிட்டுப் புறஜாதிகள் அவர்களைப் பழிக்கும் நிந்தைக்கு உமது சுதந்தரத்தை ஒப்புக்கொடாதிரும்; உங்கள் தேவன் எங்கே என்று புறஜாதிகளுக்குள்ளே சொல்லப்படுவானேன் என்பார்களாக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கர்த்தர் தமது தேசத்துக்காக வைராக்கியங்கொண்டு, தமது ஜனத்தைக் கடாட்சிப்ப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6793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यहोवा ने अपनी प्रजा के लोगों को उत्तर दिया, सुनो, मैं अन्न और नया दाखमधु और ताजा तेल तुम्ह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ेने पर हूं, और तुम उन्हें पाकर तृप्त होगे; और मैं भविष्य में अन्यजातियों से तुम्हारी नामधराई न हो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मैं उत्तर की ओर से आई हुई सेना को तुम्हारे पास से दूर करूंगा, और उसे एक निर्जल और उजाड़ देश मे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िकाल दूंगा; उसका आगा तो पूरब के ताल की ओर और उसका पीछा पश्चिम के समुद्र की ओर होगा; उस से दुर्गन्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ेगी, और उसकी सड़ी गन्ध फैलेगी, क्योंकि उसने बहुत बुरे काम किए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हे देश, तू मत डर; तू मगन हो और आनन्द कर, क्योंकि यहोवा ने बड़े बड़े काम किए हैं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हे मैदान के पशुओं, मत डरो, क्योंकि जंगल में चराई उगेगी, और वृक्ष फलने लगेंगे; अंजीर का वृक्ष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ाखलता अपना अपना बल दिखाने लगें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हे सिय्योनियों, तुम अपने परमेश्वर यहोवा के कारण मगन हो, और आनन्द करो; क्योंकि तुम्हारे लिये व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वर्षा, अर्थात बरसात की पहिली वर्षा बहुतायत से देगा; और पहिले के समान अगली और पिछली वर्षा को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रस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तब खलिहान अन्न से भर जाएंगे, और रासकुण्ड नये दाखमधु और ताजे तेल से उमड़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जिन वर्षों की उपज अर्बे नाम टिड्डियों, और येलेक, और हासील ने, और गाजाम नाम टिड्डियों न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र्थात मेरे बड़े दल ने जिस को मैं ने तुम्हारे बीच भेजा, खा ली थी, मैं उसकी हानि तुम को भर द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तुम पेट भरकर खाओगे, और तृप्त होगे, और अपने परमेश्वर यहोवा के नाम की स्तुति करोगे, जिसने तुम्ह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िये आश्चर्य के काम किए हैं। और मेरी प्रजा की आशा फिर कभी न टूटेग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ब तुम जानोगे कि मैं इस्राएल के बीच में हूं, और मैं, यहोवा, तुम्हारा परमेश्वर हूं और कोई दूस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है। और मेरी प्रजा की आशा फिर कभी न टूटे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उन बातों के बाद मैं सब प्राणियों पर अपना आत्मा उण्डेलूंगा; तुम्हारे बेटे-बेटियां भविष्यद्वाण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ंगी, और तुम्हारे पुरनिये स्वप्न देखेंगे, और तुम्हारे जवान दर्शन देख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तुम्हारे दास और दासियों पर भी मैं उन दिनों में अपना आत्मा उण्डेलूं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और मैं आकाश में और पृथ्वी पर चमत्कार, अर्थात लोहू और आग और धूएं के खम्भे दिखाऊं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यहोवा के उस बड़े और भयानक दिन के आने से पहिले सूर्य अन्धियारा होगा और चन्द्रमा रक्त सा हो जाए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उस समय जो कोई यहोवा से प्रार्थना करेगा, वह छुटकारा पाएगा; और यहोवा के वचन के अनुसार सिय्यो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्वत पर, और यरूशलेम में जिन बचे हुओं को यहोवा बुलाएगा, वे उद्धार पाएंग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सिय्योन में नरसिंगा फूंको ; मेरे पवित्र पर्वत पर सांस बान्ध कर फूंको! देश के सब रहने वाले कां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ठें, क्योंकि यहोवा का दिन आता है, वरन वह निकट ही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वह अन्धकार और तिमिर का दिन है, वह बदली का दिन है और अन्धियारे का सा फैलता है। जैसे भोर का प्रकाश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हाड़ों पर फैलता है, वैसे ही एक बड़ी और सामर्थी जाति आएगी; प्राचीनकाल में वैसी कभी न हुई, और न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द भी फिर किसी पीढ़ी में होगी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उसके आगे आगे तो आग भस्म करती जाएगी, और उसके पीछे पीछे लौ जलती जाएगी। उसके आगे की भूमि तो एदेन क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बारी के समान होगी, परन्तु उसके पीछे की भूमि उजाड़ मरूस्थल बन जाएगी, और उस से कुछ न बचे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उनका रूप घोड़ों का सा है, और वे सवारी के घोड़ों की नाईं दौड़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उनके कूदने का शब्द ऐसा होता है जैसा पहाड़ों की चोटियों पर रथों के चलने का, वा खूंटी भस्म करती हु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लौ का, था जैसे पांति बान्धे हुए बली योद्धाओं का शब्द होता ह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उनके सामने जाति जाति के लोग पीड़ित होते हैं, सब के मुख मलीन हो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वे शूरवीरों की नाईं दौड़ते, और योद्धाओं की भांति शहरपनाह पर चढ़ते हैं वे अपने अपने मार्ग पर चलत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ं, और कोई अपनी पांति से अलग न चले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वे एक दूसरे को धक्का नहीं लगाते, वे अपनी अपनी राह पर चलते हैं; शस्त्रों का साम्हना करने से भ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की पांति नहीं टूटत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वे नगर में इधर-उधर दौड़ते, और शहरपनाह पर चढ़ते हैं; वे घरों में ऐसे घुसते हैं जैसे चोर खिड़कियो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े घुसते ह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उनके आगे पृथ्वी कांप उठती है, और आकाश थरथराता है। सूर्य और चन्द्रमा काले हो जाते हैं, और तार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हीं झलकत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यहोवा अपने उस दल के आगे अपना शब्द सुनाता है, क्योंकि उसकी सेना बहुत ही बड़ी है; जो अपना वचन पूर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ने वाला है, वह सामर्थी है। क्योंकि यहोवा का दिन बड़ा और अति भयानक है; उसको कौन सह सकेग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तौभी यहोवा की यह वाणी है, अभी भी सुनो, उपवास के साथ रोते-पीटते अपने पूरे मन से फिरकर मेरे पा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ओ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अपने वस्त्र नहीं, अपने मन ही को फाड़ कर अपने परमेश्वर यहोवा की ओर फिरो; क्योंकि वह अनुग्रहकार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यालु, विलम्ब से क्रोध करने वाला, करूणानिधान और दु:ख देकर पछतानेहारा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क्या जाने वह फिरकर पछताए और ऐसी आशीष दे जिस से तुम्हारे परमेश्वर यहोवा का अन्नबलि और अर्घ दिय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ा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सिय्योन में नरसिंगा फूको, उपवास का दिन ठहराओ, महासभा का प्रचार कर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लोगों को इकट्ठा करो। सभा को पवित्र करो; पुरनियों को बुला लो; बच्चों और दूधपीउवों को भी इकट्ठ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ो। दुल्हा अपनी कोठरी से, और दुल्हिन भी अपने कमरे से निकल आए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याजक जो यहोवा के टहलुए हैं, वे आंगन और वेदी के बीच में रो रोकर कहें, हे यहोवा अपनी प्रजा पर तर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खा; और अपने निज भाग की नामधराई न होने दे; न अन्यजातियां उसकी उपमा देने पाएं। जाति जाति के लोग आप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ें क्यां कहने पाएं, कि उनका परमेश्वर कहां रह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तब यहोवा को अपने देश के विषय में जलन हुई, और उसने अपनी प्रजा पर तरस ख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योएल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2026-10-21T03:00:58Z</dcterms:created>
  <dcterms:modified xsi:type="dcterms:W3CDTF">2026-10-21T03:00:58Z</dcterms:modified>
  <dc:title>योएल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