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y do the heathen rage, and the people imagine a vain thing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kings of the earth set themselves, and the rulers take counsel together, against the LORD, and against his anointed, saying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kings of the earth set themselves, and the rulers take counsel together, against the LORD, and against his anointed, saying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us break their bands asunder, and cast away their cords from u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sits in the heavens shall laugh: the LORD shall have them in derisi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n shall he speak unto them in his wrath, and vex them in his sore displeasur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et have I set my king upon my holy hill of Zio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declare the decree: the LORD has said unto me, You are my Son; this day have I begotten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ill declare the decree: the LORD has said unto me, You are my Son; this day have I begotten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k of me, and I shall give you the heathen for yours inheritance, and the uttermost parts of the earth for your possessio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k of me, and I shall give you the heathen for yours inheritance, and the uttermost parts of the earth for your possess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shall break them with a rod of iron; you shall dash them in pieces like a potter's vessel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 wise now therefore, O all of you kings: be instructed, all of you judges of the eart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erve the LORD with fear, and rejoice with trembling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Kiss the Son, lest he be angry, and all of you perish from the way, when his wrath is kindled but a little. Blessed are all they that put their trust in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Kiss the Son, lest he be angry, and all of you perish from the way, when his wrath is kindled but a little. Blessed are all they that put their trust in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் கொந்தளித்து, ஜனங்கள் விருதாக்காரியத்தைச் சிந்திப்ப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 விரோதமாகவும் அவர் அபிஷேகம்பண்ணினவருக்கு விரோதமாகவும், பூமியின் ராஜா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ம்பிநின்று, அதிகாரிகள் ஏகமாய் ஆலோசனைபண்ண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வீற்றிருக்கிறவர் நகைப்பார்; ஆண்டவர் அவர்களை இகழ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 தமது கோபத்திலே அவர்களோடே பேசி, தமது உக்கிரத்திலே அவர்களைக் கலங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னுடைய பரிசுத்தபர்வதமாகிய சீயோன்மீதில் என்னுடைய ராஜாவை அபிஷேகம்பண்ணி வைத்த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நிப்பித்த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க் கேளும், அப்பொழுது ஜாதிகளை உமக்குச் சுதந்தரமாகவும், பூமியின் எல்லைகளை உம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ந்தமாகவும் கொடு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ராஜாக்களே, உணர்வடையுங்கள் பூமியின் நியாயாதிபதிகளே, எச்சரிக்கைய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த்துடனே கர்த்தரைச் சேவியுங்கள், நடுக்கத்துடனே களிகூ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2026-11-01T17:51:15Z</dcterms:created>
  <dcterms:modified xsi:type="dcterms:W3CDTF">2026-11-01T17:51:15Z</dcterms:modified>
  <dc:title>சங்கீதம்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