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o all of you indeed speak righteousness, O congregation? do all of you judge uprightly, O all of you sons of men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Do all of you indeed speak righteousness, O congregation? do all of you judge uprightly, O all of you sons of men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ea, in heart all of you work wickedness; all of you weigh the violence of your hands in the earth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wicked are cut off from the womb: they go astray as soon as they be born, speaking lie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wicked are cut off from the womb: they go astray as soon as they be born, speaking lie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Their poison is like the poison of a serpent: they are like the deaf adder that stops her ear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will not hearken to the voice of charmers, charming never so wisel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will not hearken to the voice of charmers, charming never so wisel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reak their teeth, O God, in their mouth: break out the great teeth of the young lions, O LOR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reak their teeth, O God, in their mouth: break out the great teeth of the young lions, O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them melt away as waters which run continually: when he bends his bow to shoot his arrows, let them be as cut in piece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Let them melt away as waters which run continually: when he bends his bow to shoot his arrows, let them be as cut in piece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a snail which melts, let every one of them pass away: like the untimely birth of a woman, that they may not see the sun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s a snail which melts, let every one of them pass away: like the untimely birth of a woman, that they may not see the sun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your pots can feel the thorns, he shall take them away as with a whirlwind, both living, and in his wrath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efore your pots can feel the thorns, he shall take them away as with a whirlwind, both living, and in his wra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righteous shall rejoice when he sees the vengeance: he shall wash his feet in the blood of the wicke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 righteous shall rejoice when he sees the vengeance: he shall wash his feet in the blood of the wicke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that a man shall say, Verily there is a reward for the righteous: verily he is a God that judges in the earth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that a man shall say, Verily there is a reward for the righteous: verily he is a God that judges in the eart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வுனமாயிருக்கிறவர்களே, நீங்கள் மெய்யாய் நீதியைப் பேசுவீர்களோ? மனுபுத்திரரே, நியாயமாய்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ப்புசெய்வீர்கள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தார நியாயக்கேடு செய்கிறீர்கள்; பூமியிலே உங்கள் கைகளின் கொடுமையை நிறுத்துக் கொட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ுன்மார்க்கர் கர்ப்பத்தில் உற்பவித்ததுமுதல் பேதலிக்கிறார்கள்; தாயின் வயிற்ற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றந்ததுமுதல் பொய் சொல்லி வழிதப்பிப் போ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ர்ப்பத்தின் விஷத்திற்கு ஒப்பான விஷம் அவர்களில் 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ாம்பாட்டிகள் விநோதமாய் ஊதினாலும் அவர்கள் ஊதும் சத்தத்திற்குச் செவிகொடாதபடிக்குத் தன்கா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க்கிற செவிட்டு விரியனைப்போல் இருக்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அவர்கள் வாயிலுள்ள பற்களைத் தகர்த்துப்போடும்; கர்த்தாவே, பாலசிங்கங்களின் கடைவாய்ப்பற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ொறுக்கிப்போ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டந்தோடுகிற தண்ணீரைப்போல அவர்கள் கழிந்துபோகட்டும்; அவன் தன் அம்புகளைத் தொடுக்கும்போது அவை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ன்னபின்னமாய்ப் போகக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ைந்துபோகிற நத்தையைப்போல் ஒழிந்துபோவார்களாக; ஸ்திரீயின் முதிராப் பிண்டத்தைப்போல் சூரிய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ாதிரு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ள் நெருப்பினால் உங்கள் பானைகளில் சூடேறுமுன்னே பச்சையானதையும் எரிந்துபோனதையும்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ழல்காற்றினால் அடித்துக்கொண்டுபோ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ழிவாங்குதலை நீதிமான் காணும்போது மகிழுவான்; அவன் தன் பாதங்களைத் துன்மார்க்கனுடைய இரத்த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ழுவ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, மெய்யாய் நீதிமானுக்குப் பலன் உண்டென்றும், மெய்யாய் பூமியிலே நியாயஞ்செய்கிற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ென்றும் மனுஷன் சொல்ல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2026-09-17T05:44:41Z</dcterms:created>
  <dcterms:modified xsi:type="dcterms:W3CDTF">2026-09-17T05:44:41Z</dcterms:modified>
  <dc:title>சங்கீதம்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