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ல்லாத மனுஷர்மேல் பொறாமைகொள்ளாதே; அவர்களோடே இருக்கவும் விரும்பா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இருதயம் கொடுமையை யோசிக்கும், அவர்கள் உதடுகள் தீவினையைப் பேச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ு ஞானத்தினாலே கட்டப்பட்டு, விவேகத்தினாலே நிலைநிறுத்த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றிவினாலே அறைகளில் அருமையும் இனிமையுமான சகல விதைப்பொருள்களும் நிறைந்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ஞானமுள்ளவன் பெலமுள்ளவன்; அறிவுள்ளவன் தன் வல்லமையை அதிகரிக்கப்பண்ண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ல்யோசனை செய்து யுத்தம்பண்ணு; ஆலோசனைக்காரர் அநேகரால் ஜெயங்கிடை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ூடனுக்கு ஞானம் எட்டாத உயரமாயிருக்கும்; அவன் நியாயஸ்தலத்தில் தன் வாயைத் திற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ீவினைசெய்ய உபாயஞ்செய்கிறவன் துஷ்டன் என்னப்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யநோக்கம் பாவமாம்; பரியாசக்காரன் மனுஷருக்கு அருவருப்பான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த்துக்காலத்தில் நீ சோர்ந்துபோவாயானால் உன் பெலன் குறுகி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ணத்துக்கு ஒப்பிக்கப்பட்டவர்களையும், கொலையுண்ணப்போகிறவர்களையும் விடுவிக்கக்கூடுமானால் விடுவ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றியோம் என்பாயாகில், இருதயங்களைச் சோதிக்கிறவர் அறியாரோ? உன் ஆத்துமாவைக் காக்கிறவர் கவனியாரோ? அவர் மனுஷருக்கு அவனவன் கிரியைக்குத்தக்கதாகப் பலனளியார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றியோம் என்பாயாகில், இருதயங்களைச் சோதிக்கிறவர் அறியாரோ? உன் ஆத்துமாவைக் காக்கிறவர் கவனியாரோ? அவர் மனுஷருக்கு அவனவன் கிரியைக்குத்தக்கதாகப் பலனளியா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மகனே, தேனைச் சாப்பிடு, அது நல்லது; கூட்டிலிருந்து ஒழுகும் தேன் உன் வாய்க்கு இன்ப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ஞானத்தை அறிந்துகொள்வது உன் ஆத்துமாவுக்கு இன்பமாயிருக்கும்; அதைப் பெற்றுக்கொண்டால், அது முடிவில் உதவும், உன் நம்பிக்கை வீண்போ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ஞானத்தை அறிந்துகொள்வது உன் ஆத்துமாவுக்கு இன்பமாயிருக்கும்; அதைப் பெற்றுக்கொண்டால், அது முடிவில் உதவும், உன் நம்பிக்கை வீண்போ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ஷ்டனே, நீ நீதிமானுடைய வாசஸ்தலத்துக்கு விரோதமாய்ப் பதிவிராதே; அவன் தங்கும் இடத்தைப் பாழாக்கிப்போடா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மான் ஏழுதரம் விழுந்தாலும் திரும்பவும் எழுந்திருப்பான்; துன்மார்க்கரோ தீங்கிலே இடறுண்டு கிட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த்துரு விழும்போது சந்தோஷப்படாதே; அவன் இடறும்போது உன் இருதயம் களிகூராதி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தைக் காண்பார், அது அவர் பார்வைக்குப் பொல்லாப்பாயிருக்கும்; அப்பொழுது அவனிடத்தினின்று அவர் தமது கோபத்தை நீக்கிவி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ல்லாதவர்களைக் குறித்து எரிச்சலாகாதே; துன்மார்க்கர்மேல் பொறாமை கொள்ள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னுக்கு நல்முடிவு இல்லை; துன்மார்க்கனுடைய விளக்கு அணைந்து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கனே, நீ கர்த்தருக்கும் ராஜாவுக்கும் பயந்து நட; கலகக்காரரோடு கலவா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டிதியில் அவர்களுடைய ஆபத்து எழும்பும்; அவர்கள் இருவரின் சங்காரத்தையும் அறிந்த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ஞானமுள்ளவர்களின் புத்திமதிகள் என்னவெனில்: நியாயத்திலே முகதாட்சிணியம் நல்லதல்ல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ுன்மார்க்கனைப் பார்த்து: நீதிமானாயிருக்கிறாய் என்று சொல்லுகிறவனை ஜனங்கள் சபிப்பார்கள், பிரஜைகள் அவனை வெற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ைக் கடிந்துகொள்ளுகிறவர்கள்மேல் பிரியமுண்டாகும், அவர்களுக்கு உத்தம ஆசீர்வாதம் கிடை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ெம்மையான மறுமொழி சொல்லுகிறவன் உதடுகளை முத்தமிடுகிறவனுக்குச் சமான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் உன் வேலையை எத்தனப்படுத்தி, வயலில் அதை ஒழுங்காக்கி, பின்பு உன் வீட்டைக் கட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மின்றிப் பிறனுக்கு விரோதமாய்ச் சாட்சியாக ஏற்படாதே; உன் உதடுகளினால் வஞ்சகம் பேசா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எனக்குச் செய்த பிரகாரம் நானும் அவனுக்குச் செய்வேன், அவன் செய்கைக்குத்தக்கதாக நானும் அவனுக்குச் சரிக்கட்டுவேன் என்று நீ சொல்லா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ோம்பேறியின் வயலையும், மதியீனனுடைய திராட்சத்தோட்டத்தையும் கடந்துபோ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அதெல்லாம் முள்ளுக்காடாயிருந்தது; நிலத்தின் முகத்தைக் காஞ்சொறி மூடினது; அதின் கற்சுவர் இடிந்து கிட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அதெல்லாம் முள்ளுக்காடாயிருந்தது; நிலத்தின் முகத்தைக் காஞ்சொறி மூடினது; அதின் கற்சுவர் இடிந்து கிட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ைக் கண்டு சிந்தனைபண்ணினேன்; அதை நோக்கிப் புத்தியடைந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னுங்கொஞ்சம் உறங்கட்டும், இன்னுங்கொஞ்சம் கைமுடக்கிக்கொண்டு நித்திரை செய்யட்டும் என்பாய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தரித்திரம் வழிப்போக்கனைப்போலும், உன் வறுமை ஆயுதமணிந்தவனைப்போலும் 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ుర్జనులను చూచి మత్సరపడకుము వారి సహవాసము కోర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ి హృదయము బలాత్కారము చేయ యోచించును వారి పెదవులు కీడునుగూర్చి మాటల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్ఞానమువలన ఇల్లు కట్టబడును వివేచనవలన అది స్థిర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ెలివిచేత దాని గదులు విలువగల రమ్యమైన సర్వ సంపదలతో న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్ఞానముగలవాడు బలవంతుడుగా నుండును తెలివిగలవాడు శక్తిమంతుడ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ివేకముగల నాయకుడవై యుద్ధముచేయుము. ఆలోచన చెప్పువారు అనేకులుండుట రక్షణక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మూర్ఖునికి జ్ఞానము అందదు గుమ్మమునొద్ద అట్టివారు మౌనులై 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కీడుచేయ పన్నాగములు పన్నువానికి తంటాలమారి అని పేరు 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మూర్ఖుని యోచన పాపము అపహాసకులు నరులకు హే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శ్రమదినమున నీవు క్రుంగినయెడల నీవు చేతకాని వాడవ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చావునకై పట్టబడినవారిని నీవు తప్పించుము నాశమునందు పడుటకు జోగుచున్న వారిని నీవు రక్షింప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సంగతి మాకు తెలియదని నీవనుకొనినయెడల హృదయములను శోధించువాడు నీ మాటను గ్రహిం చును గదా.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వాడు దాని నెరుగును గదా నరులకు వారి వారి పనులనుబట్టి ఆయన ప్రతికారము చేయు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కుమారుడా, తేనె త్రాగుము అది రుచిగలది గదా తేనెపట్టు తినుము అది నీ నాలుకకు తీపియ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 ఆత్మకు జ్ఞానము అట్టిదని తెలిసికొనుము అది నీకు దొరికినయెడల ముందుకు నీకు మంచిగతి కలుగును నీ ఆ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ంగము కా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భక్తిహీనుడా, నీతిమంతుని నివాసమునొద్ద పొంచి యుండకుము వాని విశ్రమస్థలమును పాడుచ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తిమంతుడు ఏడుమారులు పడినను తిరిగి లేచును ఆపత్కాలమునందు భక్తిహీనులు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శత్రువు పడినప్పుడు సంతోషింపకుము వాడు తొట్రిల్లినప్పుడు నీవు మనస్సున నుల్లసిం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అది చూచి అసహ్యించుకొని వానిమీదనుండి తన కోపము త్రిప్పుకొనున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ుర్మార్గులను చూచి నీవు వ్యసనపడకుము భక్తిహీనులయెడల మత్సరప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ుర్జనునికి ముందు గతి లేదు భక్తిహీనుల దీపము ఆరి పో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కుమారుడా, యెహోవాను ఘనపరచుము రాజును ఘనపరచుము ఆలాగు చేయనివారి జోలికి పో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ట్టివారికి ఆపద హఠాత్తుగా తటస్థించును వారి కాలము ఎప్పుడు ముగియునో యెవరికి తెలియ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వియు జ్ఞానులు చెప్పిన సామెతలే న్యాయము తీర్చుటలో పక్షపాతము చూపుట ధర్మము కా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యందు దోషములేదని దుష్టునితో చెప్పువానిని ప్రజలు శపించుదురు జనులు అట్టివానియందు అసహ్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్యాయముగా తీర్పు తీర్చువారికి మేలు కలుగును క్షేమకరమైన దీవెన అట్టివారిమీద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రియైన మాటలతో ప్రత్యుత్తరమిచ్చుట పెదవులతో ముద్దుపెట్టుకొనినట్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బయట నీ పని చక్క పెట్టుకొనుము ముందుగా పొల ములో దాని సిద్ధపరచుము తరువాత ఇల్లు కట్టుకొ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ిర్నిమిత్తముగా నీ పొరుగువానిమీద సాక్ష్యము పలుక కుము నీ పెదవులతో మోసపు మాటలు చెప్పవచ్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డు నాకు చేసినట్లు వానికి చేసెదను వాని క్రియచొప్పున వానికి ప్రతిఫలమిచ్చెద నను కొన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సోమరివాని చేను నేను దాటి రాగా తెలివిలేనివాని ద్రాక్షతోట నేను దాట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ఇదిగో దానియందంతట ముండ్ల తుప్పలు బలిసి యుండెను.దూలగొండ్లు దాని కప్పియుండెను దాని రాతి గో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ేను దాని చూచి యోచన చేసికొంటిని దాని కనిపెట్టి బుద్ధి తెచ్చ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ఇంక కొంచెము నిద్ర యింక కొంచెము కునుకుపాటు పరుండుటకై యింక కొంచెము చేతులు ముడుచు కొన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వీటివలన నీకు దరిద్రత పరుగెత్తి వచ్చును ఆయుధస్థుడు వచ్చినట్లు లేమి నీమీద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2026-10-20T01:25:05Z</dcterms:created>
  <dcterms:modified xsi:type="dcterms:W3CDTF">2026-10-20T01:25:05Z</dcterms:modified>
  <dc:title>సామెతలు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