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concerning spiritual gifts, brethren, I would not have you ignoran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know that all of you were Gentiles, carried away unto these dumb idols, even as all of you were l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know that all of you were Gentiles, carried away unto these dumb idols, even as all of you were l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refore I give you to understand, that no man speaking by the Spirit of God calls Jesus accursed: and that no man can say that Jesus is the Lord, but by the Holy Spiri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refore I give you to understand, that no man speaking by the Spirit of God calls Jesus accursed: and that no man can say that Jesus is the Lord, but by the Holy Spiri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refore I give you to understand, that no man speaking by the Spirit of God calls Jesus accursed: and that no man can say that Jesus is the Lord, but by the Holy Spiri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w there are diversities of gifts, but the same Spiri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re are differences of administrations, but the sam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re are diversities of operations, but it is the same God which works all in all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ut the manifestation of the Spirit is given to every man to profit likewis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n order to one is given by the Spirit the word of wisdom; to another the word of knowledge by the same Spirit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n order to one is given by the Spirit the word of wisdom; to another the word of knowledge by the same Spirit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o another faith by the same Spirit; to another the gifts of healing by the same Spirit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another the working of miracles; to another prophecy; to another discerning of spirits; to another divers kinds of tongues; to another the interpretation of tongues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another the working of miracles; to another prophecy; to another discerning of spirits; to another divers kinds of tongues; to another the interpretation of tongues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another the working of miracles; to another prophecy; to another discerning of spirits; to another divers kinds of tongues; to another the interpretation of tongues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all these works that one and the very same Spirit, dividing to every man severally as he will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all these works that one and the very same Spirit, dividing to every man severally as he wil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the body is one, and has many members, and all the members of that one body, being many, are one body: so also is Chris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the body is one, and has many members, and all the members of that one body, being many, are one body: so also is Chris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by one Spirit are we all baptized into one body, whether we be Jews or Gentiles, whether we be bond or free; and have been all made to drink into one Spiri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by one Spirit are we all baptized into one body, whether we be Jews or Gentiles, whether we be bond or free; and have been all made to drink into one Spiri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 body is not one member, but many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the foot shall say, Because I am not the hand, I am not of the body; is it therefore not of the body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the foot shall say, Because I am not the hand, I am not of the body; is it therefore not of the body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f the ear shall say, Because I am not the eye, I am not of the body; is it therefore not of the body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f the ear shall say, Because I am not the eye, I am not of the body; is it therefore not of the body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the whole body were an eye, where were the hearing? If the whole were hearing, where were the smelling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now has God set the members every one of them in the body, as it has pleased hi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f they were all one member, where were the body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now are they many members, yet but one bod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eye cannot say unto the hand, I have no need of you: nor again the head to the feet, I have no need of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eye cannot say unto the hand, I have no need of you: nor again the head to the feet, I have no need of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Nay, much more those members of the body, which seem to be more feeble, are necessary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ose members of the body, which we think to be less honourable, upon these we bestow more abundant honour; and our indecent parts have more abundant lovelines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ose members of the body, which we think to be less honourable, upon these we bestow more abundant honour; and our indecent parts have more abundant loveline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our comely parts have no need: but God has tempered the body together, having given more abundant honour to that part which lacke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at there should be no division in the body; but that the members should have the same care one for anoth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at there should be no division in the body; but that the members should have the same care one for another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whether one member suffer, all the members suffer with it; or one member be honoured, all the members rejoice with i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whether one member suffer, all the members suffer with it; or one member be honoured, all the members rejoice with i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all of you are the body of Christ, and members in particular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God has set some in the church, first apostles, secondly prophets, thirdly teachers, after that miracles, then gifts of healings, helps, governments, diversities of tongue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God has set some in the church, first apostles, secondly prophets, thirdly teachers, after that miracles, then gifts of healings, helps, governments, diversities of tongue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God has set some in the church, first apostles, secondly prophets, thirdly teachers, after that miracles, then gifts of healings, helps, governments, diversities of tongue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re all apostles? are all prophets? are all teachers? are all workers of miracles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re all apostles? are all prophets? are all teachers? are all workers of miracles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ave all the gifts of healing? do all speak with tongues? do all interpret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ave all the gifts of healing? do all speak with tongues? do all interpret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covet earnestly the best gifts: and yet show I unto you a more excellent way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covet earnestly the best gifts: and yet show I unto you a more excellent wa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5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ஆவிக்குரியவரங்களைக் குறித்து நீங்கள் அறியாதிருக்க எனக்கு ம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ஞ்ஞானிகளாயிருந்தபோது ஏவப்பட்டபடியே, ஊமையான விக்கிரகங்களிடத்தில் மன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ினீர்களென்று உங்களுக்குத் தெரிய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தேவனுடைய ஆவியினாலே பேசுகிற எவனும் இயேசுவைச் சபிக்கப்பட்டவனென்று சொல்லமாட்டான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 ஆவியினாலேயன்றி இயேசுவைக் கர்த்தரென்று ஒருவனும் சொல்லக்கூடாதென்றும், உங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வ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ரங்களில் வித்தியாசங்கள் உண்டு ஆவியானவர் ஒரு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ஊழியங்களிலேயும் வித்தியாசங்கள் உண்டு, கர்த்தர் ஒரு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ரியைகளிலேயும் வித்தியாசங்களுண்டு, எல்லாருக்குள்ளும் எல்லாவற்றையும் நடப்பிக்கிற தேவன் ஒரு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ினுடைய அநுக்கிரகம் அவனவனுடைய பிரயோஜனத்திற்கென்று அள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ஒருவனுக்கு ஆவியினாலே ஞானத்தைப் போதிக்கும் வசனமும், வேறொருவனுக்கு அந்த ஆவியினாலே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ை உணர்த்தும் வசன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றொருவனுக்கு அந்த ஆவியினாலேயே விசுவாசமும், வேறொருவனுக்கு அந்த ஆவியினாலேயே குணமாக்கும் வரங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றொருவனுக்கு அற்புதங்களைச்செய்யும் சக்தியும், வேறொருவனுக்குத் தீர்க்கதரிசனம் உரைத்த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றொருவனுக்கு ஆவிகளைப் பகுத்தறிதலும், வேறொருவனுக்குப் பற்பல பாஷைகளைப்பேசுதலும், வேறொருவன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ஷைகளை வியாக்கியானம்பண்ணுதலும் அளிக்க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யெல்லாம் அந்த ஒரே ஆவியானவர் நடப்பித்து, தமது சித்தத்தின்படியே அவனவன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ிர்ந்துகொட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சரீரம் ஒன்று, அதற்கு அவயவங்கள் அநேகம்; ஒரே சரீரத்தின் அவயவ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ேகமாயிருந்தும், சரீரம் ஒன்றாகவேயிருக்கிறது; அந்தப்பிரகாரமாகக் கிறிஸ்துவும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யூதராயினும், கிரேக்கராயினும், அடிமைகளாயினும், சுயாதீனராயினும், எல்லாரும் ஒரே ஆவியினாலே ஒ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ீரத்திற்குள்ளாக ஞானஸ்நானம்பண்ணப்பட்டு, எல்லாரும் ஒரே ஆவிக்குள்ளாகவே தாகந்தீர்க்கப்ப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ீரமும் ஒரே அவயவமாயிராமல் அநேக அவயவங்களை உடை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லானது நான் கையாயிராதபடியினாலே, நான் சரீரத்தின் அவயவமல்லவென்றால், அதினாலே அது சரீர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யமாயிராத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ானது நான் கண்ணாயிராதபடியினாலே, நான் சரீரத்தின் அவயவமல்லவென்றால், அதினாலே அது சரீர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யவமாயிராத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ரீரம் முழுவதும் கண்ணானால், செவி எங்கே? அது முழுவதும் செவியானால், மோப்பம் எங்க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் தமது சித்தத்தின்படி, அவயவங்கள் ஒவ்வொன்றையும் சரீரத்திலே வை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ெல்லாம் ஒரே அவயவமாயிருந்தால், சரீரம் எங்க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யவங்கள் அநேகமாயிருந்தும் சரீரம் ஒன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ணானது கையைப்பார்த்து: நீ எனக்கு வேண்டுவதில்லையென்றும்; தலையானது கால்களை நோக்கி: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வேண்டுவதில்லையென்றும் சொல்லக்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ரீர அவயவங்களில் பலவீனமுள்ளவைகளாய்க் காணப்படுகிறவைகளே மிகவும் வேண்டியவைகள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, சரீர அவயவங்களில் கனவீனமாய்க் காணப்படுகிறவைகளுக்கே அதிக கனத்தைக் கொடுக்கிறோம்; நம்ம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ட்சணமில்லாதவைகளே அதிக அலங்காரம் பெற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ில் இலட்சணமுள்ளவைகளுக்கு அலங்கரிப்பு வேண்டிய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ீரத்திலே பிரிவினையுண்டாயிராமல், அவயவங்கள் ஒன்றைக்குறித்து ஒன்று கவலையாயிருக்கும்படிக்கு,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த்தில் குறைவுள்ளதற்கு அதிக கனத்தைக் கொடுத்து, இப்படிச் சரீரத்தை அமை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ஒரு அவயவம் பாடுபட்டால் எல்லா அவயவங்களும் கூடப் பாடுபடும்; ஒரு அவயவம் மகிமைப்பட்டால் எ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யவங்களும் கூடச் சந்தோஷ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ங்களே கிறிஸ்துவின் சரீரமாயும், தனித்தனியே அவயவங்களாயும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ானவர் சபையிலே முதலாவது அப்போஸ்தலரையும், இரண்டாவது தீர்க்கதரிசிகளையும், மூன்றா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கர்களையும், பின்பு அற்புதங்களையும், பின்பு குணமாக்கும் வரங்களையும், ஊழியங்களையும், ஆளுகை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ித பாஷைகளையும் ஏற்படு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ல்லாரும் அப்போஸ்தலர்களா? எல்லாரும் தீர்க்கதரிசிகளா? எல்லாரும் போதகர்களா?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்புதங்களைச் செய்கிறவ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ல்லாரும் குணமாக்கும் வரங்களுடையவர்களா? எல்லாரும் அந்நியபாஷைகளைப் பேசுகிறார்களா?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யாக்கியானம் பண்ணுகிறா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முக்கியமான வரங்களை நாடுங்கள்; இன்னும் அதிக மேன்மையான வழியையும் உ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ப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2026-10-21T01:47:55Z</dcterms:created>
  <dcterms:modified xsi:type="dcterms:W3CDTF">2026-10-21T01:47:55Z</dcterms:modified>
  <dc:title>1 கொரிந்தியர்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