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த் தேசத்திலே வாசம்பண்ணு; நான் உன்னோடேகூட இருந்து, உன்னை ஆசீர்வதிப்பேன்; நான் உனக்கும் உன் சந்ததிக்கும் இந்தத் தேசங்கள் யாவையும் தந்து, உன் தகப்பனாகிய ஆபிரகாமுக்கு நான் இட்ட ஆணையை நிறைவேற்ற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த் தேசத்திலே வாசம்பண்ணு; நான் உன்னோடேகூட இருந்து, உன்னை ஆசீர்வதிப்பேன்; நான் உனக்கும் உன் சந்ததிக்கும் இந்தத் தேசங்கள் யாவையும் தந்து, உன் தகப்பனாகிய ஆபிரகாமுக்கு நான் இட்ட ஆணையை நிறைவேற்ற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பிரகாம் என் சொல்லுக்குக் கீழ்ப்படிந்து, என் விதிகளையும், என் கற்பனைகளையும், என் நியமங்களையும், என் பிரமாணங்களையும் கைக்கொண்டபடியினா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பிரகாம் என் சொல்லுக்குக் கீழ்ப்படிந்து, என் விதிகளையும், என் கற்பனைகளையும், என் நியமங்களையும், என் பிரமாணங்களையும் கைக்கொண்டபடியினா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ன் சந்ததியை வானத்தின் நட்சத்திரங்களைப்போலப் பெருகப்பண்ணி, உன் சந்ததிக்கு இந்தத் தேசங்கள் யாவையும் தருவேன்; உன் சந்ததிக்குள் பூமியிலுள்ள சகல ஜாதிகளும் ஆசீர்வதிக்கப்படும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ன் சந்ததியை வானத்தின் நட்சத்திரங்களைப்போலப் பெருகப்பண்ணி, உன் சந்ததிக்கு இந்தத் தேசங்கள் யாவையும் தருவேன்; உன் சந்ததிக்குள் பூமியிலுள்ள சகல ஜாதிகளும் ஆசீர்வதிக்கப்படும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ஈசாக்கு கேராரிலே குடிய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ஈசாக்கு கேராரிலே குடிய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்விடத்து மனிதர்கள் அவன் மனைவியைக்குறித்து விசாரித்தபோது: இவள் என் சகோதரி என்றான். ரெபெக்காள் பார்வைக்கு அழகுள்ளவளானபடியால், அவ்விடத்து மனிதர்கள் அவள் நிமித்தம் தன்னைக் கொல்லுவார்கள் என்று எண்ணி, அவளைத் தன் மனைவி என்று சொல்லப் பய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்விடத்து மனிதர்கள் அவன் மனைவியைக்குறித்து விசாரித்தபோது: இவள் என் சகோதரி என்றான். ரெபெக்காள் பார்வைக்கு அழகுள்ளவளானபடியால், அவ்விடத்து மனிதர்கள் அவள் நிமித்தம் தன்னைக் கொல்லுவார்கள் என்று எண்ணி, அவளைத் தன் மனைவி என்று சொல்லப் பய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அங்கே நெடுநாள் தங்கியிருக்கையில், பெலிஸ்தருக்கு ராஜாவாகிய அபிமெலேக்கு ஜன்னல் வழியாய்ப் பார்க்கும்போது, ஈசாக்கு தன் மனைவியாகிய ரெபெக்காளோடே விளையாடிக்கொண்டிருக்கிறதைக் கண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அங்கே நெடுநாள் தங்கியிருக்கையில், பெலிஸ்தருக்கு ராஜாவாகிய அபிமெலேக்கு ஜன்னல் வழியாய்ப் பார்க்கும்போது, ஈசாக்கு தன் மனைவியாகிய ரெபெக்காளோடே விளையாடிக்கொண்டிருக்கிறதைக் கண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ிமெலேக்கு ஈசாக்கை அழைத்து: அவள் உன் மனைவியாயிருக்கிறாளே! பின்னை ஏன் அவளை உன் சகோதரி என்று சொன்னாய் என்றான். அதற்கு ஈசாக்கு: அவள் நிமித்தம் நான் சாகாதபடிக்கு, இப்படிச் சொன்னேன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ிமெலேக்கு ஈசாக்கை அழைத்து: அவள் உன் மனைவியாயிருக்கிறாளே! பின்னை ஏன் அவளை உன் சகோதரி என்று சொன்னாய் என்றான். அதற்கு ஈசாக்கு: அவள் நிமித்தம் நான் சாகாதபடிக்கு, இப்படிச் சொன்னேன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ிமெலேக்கு ஈசாக்கை அழைத்து: அவள் உன் மனைவியாயிருக்கிறாளே! பின்னை ஏன் அவளை உன் சகோதரி என்று சொன்னாய் என்றான். அதற்கு ஈசாக்கு: அவள் நிமித்தம் நான் சாகாதபடிக்கு, இப்படிச் சொன்னேன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பிமெலேக்கு: எங்களிடத்தில் ஏன் இப்படிச் செய்தாய்? ஜனங்களுக்குள் யாராகிலும் உன் மனைவியோடே சயனிக்கவும், எங்கள்மேல் பழிசுமரவும் நீ இடமுண்டாக்கினாயே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பிமெலேக்கு: எங்களிடத்தில் ஏன் இப்படிச் செய்தாய்? ஜனங்களுக்குள் யாராகிலும் உன் மனைவியோடே சயனிக்கவும், எங்கள்மேல் பழிசுமரவும் நீ இடமுண்டாக்கினாயே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பிமெலேக்கு: இந்தப் புருஷனையாகிலும் இவன் மனைவியையாவது தொடுகிறவன் நிச்சயமாய்க் கொலைசெய்யப்படுவான் என்று எல்லா ஜன்ங்களும் அறியச் சொன்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பிமெலேக்கு: இந்தப் புருஷனையாகிலும் இவன் மனைவியையாவது தொடுகிறவன் நிச்சயமாய்க் கொலைசெய்யப்படுவான் என்று எல்லா ஜன்ங்களும் அறியச் சொன்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ஈசாக்கு அந்தத் தேசத்தில் விதை விதைத்தான்; கர்த்தர் அவனை ஆசீர்வதித்ததினால் அந்த வருஷத்தில் நூறுமடங்கு பலன் அடைந்தான்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ஐசுவரியவானாகி, வரவர விருத்தியடைந்து, மகா பெரியவனா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க்கு ஆட்டுமந்தையும், மாட்டுமந்தையும், அநேக பணிவிடைக்காரரும் இருந்தபடியினாலே பெலிஸ்தர் அவன் பேரில் பொறாமை கொண்ட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க்கு ஆட்டுமந்தையும், மாட்டுமந்தையும், அநேக பணிவிடைக்காரரும் இருந்தபடியினாலே பெலிஸ்தர் அவன் பேரில் பொறாமை கொண்ட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தகப்பனாகிய ஆபிரகாமின் நாட்களில் அவனுடைய வேலைக்காரர் வெட்டின துரவுகளையெல்லாம் தூர்த்து மண்ணினால் நிரப்பிப்போட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தகப்பனாகிய ஆபிரகாமின் நாட்களில் அவனுடைய வேலைக்காரர் வெட்டின துரவுகளையெல்லாம் தூர்த்து மண்ணினால் நிரப்பிப்போட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ிமெலேக்கு ஈசாக்கை நோக்கி: நீ எங்களை விட்டுப் போய்விடு; எங்களைப் பார்க்கிலும் மிகவும் பலத்தவனானாய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ஈசாக்கு அவ்விடம் விட்டுப் புறப்பட்டு, கேராரின் பள்ளத்தாக்கிலே கூடாரம் போட்டு, அங்கே குடியிருந்து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ஈசாக்கு அவ்விடம் விட்டுப் புறப்பட்டு, கேராரின் பள்ளத்தாக்கிலே கூடாரம் போட்டு, அங்கே குடியிருந்து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 தகப்பனாகிய ஆபிரகாமின் நாட்களில் வெட்டினவைகளும், ஆபிரகாம் மரித்தபின் பெலிஸ்தர் தூர்த்துப்போட்டவைகளுமான துரவுகளை மறுபடியும் தோண்டி, தன் தகப்பன் அவைகளுக்கு இட்டிருந்த பேர்களின்படியே அவைகளுக்குப் பேரி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 தகப்பனாகிய ஆபிரகாமின் நாட்களில் வெட்டினவைகளும், ஆபிரகாம் மரித்தபின் பெலிஸ்தர் தூர்த்துப்போட்டவைகளுமான துரவுகளை மறுபடியும் தோண்டி, தன் தகப்பன் அவைகளுக்கு இட்டிருந்த பேர்களின்படியே அவைகளுக்குப் பேரி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 தகப்பனாகிய ஆபிரகாமின் நாட்களில் வெட்டினவைகளும், ஆபிரகாம் மரித்தபின் பெலிஸ்தர் தூர்த்துப்போட்டவைகளுமான துரவுகளை மறுபடியும் தோண்டி, தன் தகப்பன் அவைகளுக்கு இட்டிருந்த பேர்களின்படியே அவைகளுக்குப் பேரி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ஈசாக்குடைய வேலைக்காரர் பள்ளத்தாக்கிலே வெட்டி, அங்கே சுரக்கும் நீரூற்றைக் கண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ேராரூர் மேய்ப்பர் இந்தத் தண்ணீர் தங்களுடையது என்று சொல்லி, ஈசாக்குடைய மேய்ப்பருடனே வாக்குவாதம்பண்ணினார்கள்; அவர்கள் தன்னோடே வாக்குவாதம்பண்ணினபடியால், அந்தத் துரவுக்கு ஏசேக்கு என்று பேரி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ேராரூர் மேய்ப்பர் இந்தத் தண்ணீர் தங்களுடையது என்று சொல்லி, ஈசாக்குடைய மேய்ப்பருடனே வாக்குவாதம்பண்ணினார்கள்; அவர்கள் தன்னோடே வாக்குவாதம்பண்ணினபடியால், அந்தத் துரவுக்கு ஏசேக்கு என்று பேரி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ேறொரு துரவை வெட்டினார்கள்; அதைக்குறித்தும் வாக்குவாதம்பண்ணினார்கள்; ஆகையால் அதற்கு சித்னா என்று பேரி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ேறொரு துரவை வெட்டினார்கள்; அதைக்குறித்தும் வாக்குவாதம்பண்ணினார்கள்; ஆகையால் அதற்கு சித்னா என்று பேரிட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வ்விடம் விட்டுப் பெயர்ந்து போய், வேறொரு துரவை வெட்டினான்; அதைக்குறித்து அவர்கள் வாக்குவாதம்பண்ணவில்லை; அப்பொழுது அவன்: நாம் தேசத்தில் பலுகும்படிக்கு, இப்பொழுது கர்த்தர் நமக்கு இடம் உண்டாக்கினார் என்று சொல்லி, அதற்கு ரெகொபோத் என்று பேரி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வ்விடம் விட்டுப் பெயர்ந்து போய், வேறொரு துரவை வெட்டினான்; அதைக்குறித்து அவர்கள் வாக்குவாதம்பண்ணவில்லை; அப்பொழுது அவன்: நாம் தேசத்தில் பலுகும்படிக்கு, இப்பொழுது கர்த்தர் நமக்கு இடம் உண்டாக்கினார் என்று சொல்லி, அதற்கு ரெகொபோத் என்று பேரிட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வ்விடம் விட்டுப் பெயர்ந்து போய், வேறொரு துரவை வெட்டினான்; அதைக்குறித்து அவர்கள் வாக்குவாதம்பண்ணவில்லை; அப்பொழுது அவன்: நாம் தேசத்தில் பலுகும்படிக்கு, இப்பொழுது கர்த்தர் நமக்கு இடம் உண்டாக்கினார் என்று சொல்லி, அதற்கு ரெகொபோத் என்று பேரிட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ங்கேயிருந்து பெயெர்செபாவுக்குப் போ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ன்று ராத்திரியிலே கர்த்தர் அவனுக்குத் தரிசனமாகி: நான் உன் தகப்பனாகிய ஆபிரகாமுடைய தேவன், பயப்படாதே, நான் உன்னோடேகூட இருந்து, என் ஊழியக்காரனாகிய ஆபிரகாமினிமித்தம் உன்னை ஆசீர்வதித்து, உன் சந்ததியைப் பெருகப்பண்ணுவேன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ன்று ராத்திரியிலே கர்த்தர் அவனுக்குத் தரிசனமாகி: நான் உன் தகப்பனாகிய ஆபிரகாமுடைய தேவன், பயப்படாதே, நான் உன்னோடேகூட இருந்து, என் ஊழியக்காரனாகிய ஆபிரகாமினிமித்தம் உன்னை ஆசீர்வதித்து, உன் சந்ததியைப் பெருகப்பண்ணுவேன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ன்று ராத்திரியிலே கர்த்தர் அவனுக்குத் தரிசனமாகி: நான் உன் தகப்பனாகிய ஆபிரகாமுடைய தேவன், பயப்படாதே, நான் உன்னோடேகூட இருந்து, என் ஊழியக்காரனாகிய ஆபிரகாமினிமித்தம் உன்னை ஆசீர்வதித்து, உன் சந்ததியைப் பெருகப்பண்ணுவேன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ங்கே அவன் ஒரு பலிபீடத்தைக் கட்டி, கர்த்தருடைய நாமத்தைத் தொழுதுகொண்டு, அங்கே தன் கூடாரத்தைப் போட்டான். அவ்விடத்தில் ஈசாக்கின் வேலைக்காரர் ஒரு துரவை வெட்டி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ங்கே அவன் ஒரு பலிபீடத்தைக் கட்டி, கர்த்தருடைய நாமத்தைத் தொழுதுகொண்டு, அங்கே தன் கூடாரத்தைப் போட்டான். அவ்விடத்தில் ஈசாக்கின் வேலைக்காரர் ஒரு துரவை வெட்டி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ிமெலேக்கும் அவன் சிநேகிதனாகிய அகுசாத்தும் அவன் சேனாபதியாகிய பிகோலும், கேராரிலிருந்து அவனிடத்துக்கு வ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ிமெலேக்கும் அவன் சிநேகிதனாகிய அகுசாத்தும் அவன் சேனாபதியாகிய பிகோலும், கேராரிலிருந்து அவனிடத்துக்கு வ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ஈசாக்கு அவர்களை நோக்கி: ஏன் என்னிடத்தில் வந்தீர்கள்? நீங்கள் என்னைப் பகைத்து, என்னை உங்களிடத்தில் இராதபடிக்குத் துரத்திவிட்டீர்களே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ஈசாக்கு அவர்களை நோக்கி: ஏன் என்னிடத்தில் வந்தீர்கள்? நீங்கள் என்னைப் பகைத்து, என்னை உங்களிடத்தில் இராதபடிக்குத் துரத்திவிட்டீர்களே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அவர்கள்: நிச்சயமாய்க் கர்த்தர் உம்மோடேகூட இருக்கிறார் என்று கண்டோம்: ஆகையால் எங்களுக்கும் உமக்கும் ஒரு ஆணை ஏற்பாடு உண்டாகவேண்டும் என்று நாங்கள் நிர்ணயம் பண்ணினோ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அவர்கள்: நிச்சயமாய்க் கர்த்தர் உம்மோடேகூட இருக்கிறார் என்று கண்டோம்: ஆகையால் எங்களுக்கும் உமக்கும் ஒரு ஆணை ஏற்பாடு உண்டாகவேண்டும் என்று நாங்கள் நிர்ணயம் பண்ணினோ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ங்கள் உம்மைத் தொடாமல், நன்மையையே உமக்குச் செய்து, உம்மைச் சமாதானத்தோடே அனுப்பிவிட்டதுபோல, நீரும் எங்களுக்குத் தீங்கு செய்யாதபடிக்கு உம்மோடே உடன்படிக்கை பண்ணிக்கொள்ள வந்தோம்; நீர் கர்த்தரால் ஆசீர்வதிக்கப்பட்டவராமே எ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ங்கள் உம்மைத் தொடாமல், நன்மையையே உமக்குச் செய்து, உம்மைச் சமாதானத்தோடே அனுப்பிவிட்டதுபோல, நீரும் எங்களுக்குத் தீங்கு செய்யாதபடிக்கு உம்மோடே உடன்படிக்கை பண்ணிக்கொள்ள வந்தோம்; நீர் கர்த்தரால் ஆசீர்வதிக்கப்பட்டவராமே என்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ங்கள் உம்மைத் தொடாமல், நன்மையையே உமக்குச் செய்து, உம்மைச் சமாதானத்தோடே அனுப்பிவிட்டதுபோல, நீரும் எங்களுக்குத் தீங்கு செய்யாதபடிக்கு உம்மோடே உடன்படிக்கை பண்ணிக்கொள்ள வந்தோம்; நீர் கர்த்தரால் ஆசீர்வதிக்கப்பட்டவராமே என்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அவர்களுக்கு விருந்துபண்ணினான், அவர்கள் புசித்துக் குடித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காமின் நாட்களில் உண்டான பஞ்சத்தை அல்லாமல் பின்னும் ஒரு பஞ்சம் தேசத்தில் உண்டாயிற்று; அப்பொழுது ஈசாக்கு பெலிஸ்தருக்கு ராஜாவாகிய அபிமெலேக்கினிடத்தில் கேராருக்குப் போ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காமின் நாட்களில் உண்டான பஞ்சத்தை அல்லாமல் பின்னும் ஒரு பஞ்சம் தேசத்தில் உண்டாயிற்று; அப்பொழுது ஈசாக்கு பெலிஸ்தருக்கு ராஜாவாகிய அபிமெலேக்கினிடத்தில் கேராருக்குப் போ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அவனுக்குத் தரிசனமாகி: நீ எகிப்துக்குப் போகாமல், நான் உனக்குச் சொல்லும் தேசத்திலே குடியிர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அவனுக்குத் தரிசனமாகி: நீ எகிப்துக்குப் போகாமல், நான் உனக்குச் சொல்லும் தேசத்திலே குடியிர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ிகாலையில் எழுந்து ஒருவருக்கொருவர் ஆணையிட்டுக்கொண்டார்கள். பின்பு ஈசாக்கு அவர்களை அனுப்பிவிட்டான்; அவர்கள் அவனிடத்திலிருந்து சமாதானத்தோடே போய்விட்ட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ிகாலையில் எழுந்து ஒருவருக்கொருவர் ஆணையிட்டுக்கொண்டார்கள். பின்பு ஈசாக்கு அவர்களை அனுப்பிவிட்டான்; அவர்கள் அவனிடத்திலிருந்து சமாதானத்தோடே போய்விட்ட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நாளில்தானே ஈசாக்கின் வேலைக்காரர் வந்து, தாங்கள் துரவு வெட்டின செய்தியை அவனுக்கு அறிவித்து, தண்ணீர் கண்டோம் என்ற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நாளில்தானே ஈசாக்கின் வேலைக்காரர் வந்து, தாங்கள் துரவு வெட்டின செய்தியை அவனுக்கு அறிவித்து, தண்ணீர் கண்டோம் என்ற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ற்கு சேபா என்று பேரிட்டான்; ஆகையால் அந்த ஊரின் பேர் இந்நாள்வரைக்கும் பெயெர்செபா என்னப்படுகிற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ஏசா நாற்பது வயதானபோது ஏத்தியனான பெயேரியினுடைய குமாரத்தியாகிய யூதீத்தையும், ஏத்தியனான ஏலோனுடைய குமாரத்தியாகிய பஸ்மாத்தையும் விவாகம்பண்ணின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ஏசா நாற்பது வயதானபோது ஏத்தியனான பெயேரியினுடைய குமாரத்தியாகிய யூதீத்தையும், ஏத்தியனான ஏலோனுடைய குமாரத்தியாகிய பஸ்மாத்தையும் விவாகம்பண்ணின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ஈசாக்குக்கும் ரெபெக்காளுக்கும் மனநோவாய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7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ત્યારે તું આ જ દેશમાં રહે; હું તારી સાથે રહીશ અને તને આશીર્વાદ આપીશ. હું તને અને તારા વંશજ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 પ્રદેશો આપીશ. અને તારા પિતા ઇબ્રાહિમ આગળ મેં જે સમ ખાધા હતા તે પૂરા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તારા વંશજોને આકાશના અસંખ્ય તારા જેટલા વધારીશ. અને એમને આ બધા પ્રદેશો આપીશ. અને તારા વંશજ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ે પૃથ્વીની બધી પ્રજાઓ આશીર્વાદિત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આ હું એટલા માંટે કરીશ, કારણ કે તારા પિતા ઇબ્રાહિમે માંરી આજ્ઞાનું પાલન કર્યું અને મેં જે કહ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તેણે કર્યુ છે, માંરા આદેશો માંરા વિધિઓ અને માંરા નિયમોનું પાલન કર્યુ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મ ઇસહાક ત્યાં રોકાયો અને ગેરારમાં રહેવા લાગ્યો. ત્યાંના લોકોએ તેને તેની સ્ત્રી વિષે પૂછ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તેણે કહ્યું કે, “એ તો માંરી બહેન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‘રિબકા માંરી પત્ની છે.’ એમ કહેવાની ઇસહાકમાં હિંમત નહોતી. તેને ડર હતો કે, લોકો તેની પત્નીને મેળવ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કદાચ તેને માંરી ના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ઠીક ઠીક પ્રમાંણમાં ત્યાં રહ્યા બાદ એક દિવસ પલિસ્તીઓના રાજા અબીમેલેખે બારીમાંથી જોયું, તો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હાકને પત્ની રિબકાને લાડ લડાવતો જો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બીમેલેખે ઇસહાકને બોલાવ્યો અને કહ્યું, “આ સ્ત્રી તારી પત્ની છે, તેં અમને લોકોને એમ શા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 કે, એ માંરી બહેન છે?”ઇસહાકે તેમને કહ્યું, “હું ડરતો હતો, કદાચ તમે તેણીને મેળવવા માંટે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ી નાખશ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અબીમેલેખે કહ્યું, “તેં અમાંરા લોકો માંટે આ બહુ જ ખરાબ કર્યુ છે. અમાંરામાંનો કોઈ વ્યકિત ત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ત્ની સાથે સહેજે સૂઈ ગયો હોત અને તેં અમને પાપના દોષમાં નાખ્યા હોત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એટલા માંટે અબીમેલેખે બધા લોકોને ચેતવણી આપી કે, “જે કોઈ વ્યકિત આ માંણસને કે, તેની પત્નીને અડક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માંરી નાખવામાં આવ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ઇસહાકે તે પ્રદેશમાં ખેતી કરી અને તે જ વષેર્ મબલખ પાક ઉતર્યો. યહોવાએ તેના પર ધણી કૃપ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ઇસહાક ધનવાન બની ગયો. જયાં સુધી તે મોટો ધનવાન ન બને ત્યાં સુધી તેની સંપત્તિ વધતી જ ગ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ની પાસે એટલાં બધાં ઘેટાં-બકરાં અને ઢોરઢાંખર તેમજ નોકર-ચાકર હતા કે, પલિસ્તીઓ તેની ઈર્ષા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અને તેથી તે લોકોએ ઇસહાકના પિતા ઇબ્રાહિમના વખતમાં તેના નોકરોએ જે કૂવાઓ ખોધ્યા હતા તે બધા કૂવાઓ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શ કર્યો અને તે કૂવાઓને માંટીથી પૂરી દી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અબીમેલેખે ઇસહાકને કહ્યું, “તું અમાંરો દેશ છોડી જા, તું અમાંરા લોકો કરતાં વધારે બળવાન થઈ ગ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થી ઇસહાકે તે જગ્યા છોડી દીધી અને ગેરારની નાની નદીના કાંઠે સપાટ પ્રદેશમાં મુકામ કર્યો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જ રહેવા ગ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ઇસહાકે તેના પિતા ઇબ્રાહિમના સમયમાં જે કૂવાઓ ખોદાવ્યા હતા તે ફરીથી ખોદાવ્યા. કારણ કે ઇબ્રાહિ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 પછી પલિસ્તીઓએ તે કૂવાઓ માંટીથી પૂરી દીધા હતા. અને ઇસહાકે તે કૂવાઓનાં નામ તેના પિતાએ જે પાડ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ં તે જ રાખ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ઇસહાકના નોકરોએ નાની નદીની પાસે એક કૂવો ખોદ્યો. તે કૂંવામાંથી એક પાણીનો ઝરો મળી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્યારે ત્યાં ગેરારના ગોવાળોએ ઇસહાકના ગોવાળો સાથે ઝઘડો કર્યો અને કહેવા લાગ્યા, “આ પાણી અમાં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 તેથી ઇસહાકે તે કૂવાનું નામ એસેક પાડયું. કારણ કે તે જગ્યા પર તે લોકોએ ઝઘડો કર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છી ઇસહાકના નોકરોએ બીજો કૂવો ખોધ્યો. ત્યાંના લોકોએ તે કૂવા માંટે પણ ઝગડો કર્યો, તેથી તેનું ન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 સિટનાહ ર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છી ત્યાંથી દૂર જઈને બીજો કૂવો ખોધ્યો, તે કૂવા માંટે કોઈ ઝગડો કરવા આવ્યું નહિ તેથી તેણે તે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મ ‘રહોબોથ’ રાખ્યું અને કહ્યું, “યહોવાએ અમાંરા માંટે આ જગ્યા નક્કી કરી છે. અમે પ્રગતિ કરીશું. અન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ૂમિમાં અમને લાભ મળ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આ જગ્યાએથી ઈસહાક બેર-શેબા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્યાં તે જ રાત્રે યહોવાએ તેને દર્શન આપીને કહ્યું, “હું તારા પિતા ઇબ્રાહિમનો દેવ છું. ડરીશ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તારી સાથે જ છું અને હું તને આશીર્વાદ આપીશ. હું તારા વંશજોની વૃદ્વિ કરીશ. હું માંરા સેવ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બ્રાહિમના માંટે આ બધું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એથી ઇસહાકે તે સ્થળે એક વેદી બનાવડાવી અને યહોવાના નામે પ્રાર્થના કરી. ઇસહાકે ત્યાં મુકામ કર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્યાં તેના નોકરોએ એક કૂવો ખોધ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છી અબીમેલેખ ગેરારથી ઇસહાકને મળવા આવ્યો, તે તેની સાથે પોતાના સલાહકાર અહુઝાથ અને પોતાના સેનાપ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ીકોલને પણ લ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ઇસહાકે તેમને પૂછયું, “તમે મને મળવા કેમ આવ્યા છો? પહેલા તો તમે માંરી સાથે મિત્રતા રાખતા નહોત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તો મને માંરા દેશમાંથી કાઢી મૂકયો હત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ેઓએ જવાબ આપ્યો, “હવે અમે લોકોએ જાણ્યું છે કે, યહોવા તમાંરી સાથે છે. એટલે અમે ઈચ્છીએ છીએ કે,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ાંરી સાથે કરાર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અમે લોકોએ તમાંરું કોઈ નુકસાન કર્યુ નહોતું, હવે તમાંરે સમ ખાવા જોઈએ કે, અમને લોકોને કોઈ નુકસ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ો નહિ. અમે લોકોએ તમને શાંતિથી સહીસલામત રીતે વિદાય કર્યા છે. અને હવે એ સ્પષ્ટ છે કે, યહોવાએ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ીર્વાદ આપ્યા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થી ઇસહાકે તેઓને મિજબાની આપી. બધાએ ખાધું ને પ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 દેશમાં પહેલાં ઇબ્રાહિમના સમયમાં દુકાળ પડયો હતો, તે સિવાય આ બીજો દુકાળ પડયો. તેથી ઇસહાક ગેર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ગરના પલિસ્તીઓના રાજા અબીમેલેખ પાસે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હોવાએ ઇસહાક સાથે વાત કરી. યહોવાએ ઇસહાકને કહ્યું, “મિસર જઈશ નહિ, હું તને કહું તે દેશમાં જ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જ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બીજે દિવસે સવારે વહેલા ઊઠીને તેમણે અરસપરસ સમ ખાધા; પછી ઇસહાકે તેમને શાંતિથી વિદાય કર્યા.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્ષેમકુશળ મિત્રભાવે જુદા પડ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ે જ દિવસે ઇસહાકના નોકરોએ આવીને પોતે જે કૂવો ખોદ્યો હતો તેની વાત કરી અને કહ્યું, “અમને કૂવા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ીવા માંટે પાણી મળ્ય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ઇસહાકે એનું નામ શિબાહ પાડયું. આથી એ શહેર આજપર્યંત બેર-શેબા કહેવ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જયારે એસાવ 40 વર્ષનો થયો, ત્યારે તેણે હિત્તી બએરીની દીકરી યહૂદીથ અને હિત્તી એલોનની દીકરી બાસમાં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લગ્ન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આ લગ્નોએ ઇસહાક અને રિબકાને ખૂબ દુ:ખી કરી મૂક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2026-10-21T06:18:31Z</dcterms:created>
  <dcterms:modified xsi:type="dcterms:W3CDTF">2026-10-21T06:18:31Z</dcterms:modified>
  <dc:title>ઉત્પત્તિ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