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am the true vine, and my Father is the farm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Every branch in me that bears not fruit he takes away: and every branch that bears fruit, he purges it, that it may bring forth more frui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Every branch in me that bears not fruit he takes away: and every branch that bears fruit, he purges it, that it may bring forth more frui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ow all of you are clean through the word which I have spoken unto you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bide in me, and I in you. As the branch cannot bear fruit of itself, except it abide in the vine; no more can all of you, except all of you abide in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bide in me, and I in you. As the branch cannot bear fruit of itself, except it abide in the vine; no more can all of you, except all of you abide in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bide in me, and I in you. As the branch cannot bear fruit of itself, except it abide in the vine; no more can all of you, except all of you abide in m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am the vine, all of you are the branches: He that abides in me, and I in him, the same brings forth much fruit: for without me all of you can do nothing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am the vine, all of you are the branches: He that abides in me, and I in him, the same brings forth much fruit: for without me all of you can do nothing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a man abide not in me, he is cast forth as a branch, and is withered; and men gather them, and cast them into the fire, and they are burn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a man abide not in me, he is cast forth as a branch, and is withered; and men gather them, and cast them into the fire, and they are burn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f all of you abide in me, and my words abide in you, all of you shall ask what all of you will, and it shall be done unto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f all of you abide in me, and my words abide in you, all of you shall ask what all of you will, and it shall be done unto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rein is my Father glorified, that all of you bear much fruit; so shall all of you be my disciple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the Father has loved me, so have I loved you: continue all of you in my lov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the Father has loved me, so have I loved you: continue all of you in my lov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f all of you keep my commandments, all of you shall abide in my love; even as I have kept my Father's commandments, and abide in his lov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f all of you keep my commandments, all of you shall abide in my love; even as I have kept my Father's commandments, and abide in his lov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se things have I spoken unto you, that my joy might remain in you, and that your joy might be full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se things have I spoken unto you, that my joy might remain in you, and that your joy might be full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is is my commandment, That all of you love one another, as I have loved you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is is my commandment, That all of you love one another, as I have loved you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Greater love has no man than this, that a man lay down his life for his friend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ll of you are my friends, if all of you do whatsoever I command you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nceforth I call you not servants; for the servant knows not what his lord does: but I have called you friends; for all things that I have heard of my Father I have made known unto you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nceforth I call you not servants; for the servant knows not what his lord does: but I have called you friends; for all things that I have heard of my Father I have made known unto you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nceforth I call you not servants; for the servant knows not what his lord does: but I have called you friends; for all things that I have heard of my Father I have made known unto you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ll of you have not chosen me, but I have chosen you, and ordained you, that all of you should go and bring forth fruit, and that your fruit should remain: that whatsoever all of you shall ask of the Father in my name, he may give it you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ll of you have not chosen me, but I have chosen you, and ordained you, that all of you should go and bring forth fruit, and that your fruit should remain: that whatsoever all of you shall ask of the Father in my name, he may give it you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ll of you have not chosen me, but I have chosen you, and ordained you, that all of you should go and bring forth fruit, and that your fruit should remain: that whatsoever all of you shall ask of the Father in my name, he may give it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se things I command you, that all of you love one another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f the world hate you, all of you know that it hated me before it hated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f all of you were of the world, the world would love his own: but because all of you are not of the world, but I have chosen you out of the world, therefore the world hates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f all of you were of the world, the world would love his own: but because all of you are not of the world, but I have chosen you out of the world, therefore the world hates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f all of you were of the world, the world would love his own: but because all of you are not of the world, but I have chosen you out of the world, therefore the world hates you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Remember the word that I said unto you, The servant is not greater than his lord. If they have persecuted me, they will also persecute you; if they have kept my saying, they will keep yours also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Remember the word that I said unto you, The servant is not greater than his lord. If they have persecuted me, they will also persecute you; if they have kept my saying, they will keep yours also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Remember the word that I said unto you, The servant is not greater than his lord. If they have persecuted me, they will also persecute you; if they have kept my saying, they will keep yours also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all these things will they do unto you for my name's sake, because they know not him that sent m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all these things will they do unto you for my name's sake, because they know not him that sent m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f I had not come and spoken unto them, they had not had sin: but now they have no cloak for their si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f I had not come and spoken unto them, they had not had sin: but now they have no cloak for their si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e that hates me hates my Father also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f I had not done among them the works which no other man did, they had not had sin: but now have they both seen and hated both me and my Father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f I had not done among them the works which no other man did, they had not had sin: but now have they both seen and hated both me and my Father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this comes to pass, that the word might be fulfilled that is written in their law, They hated me without a caus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this comes to pass, that the word might be fulfilled that is written in their law, They hated me without a caus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when the Comforter has come, whom I will send unto you from the Father, even the Spirit of truth, which proceeds from the Father, he shall testify of me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when the Comforter has come, whom I will send unto you from the Father, even the Spirit of truth, which proceeds from the Father, he shall testify of me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all of you also shall bear witness, because all of you have been with me from the beginn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8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ெய்யான திராட்சச்செடி, என் பிதா திராட்சத் தோட்டக்க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ில் கனிகொடாதிருக்கிற கொடி எதுவோ அதை அவர் அறுத்துப்போடுகிறார்; கனிகொடுக்கிற கொடி எதுவோ,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 கனிகளைக் கொடுக்கும்படி, அதைச் சுத்தம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உங்களுக்குச் சொன்ன உபதேசத்தினாலே நீங்கள் இப்பொழுதே சுத்தமாய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ல் நிலைத்திருங்கள், நானும் உங்களில் நிலைத்திருப்பேன்; கொடியானது திராட்சச்செட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ிராவிட்டால் அது தானாய்க் கனிகொடுக்கமாட்டாததுபோல, நீங்களும் என்னில் நிலைத்திராவிட்ட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ிகொடுக்கமாட்ட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திராட்சச்செடி, நீங்கள் கொடிகள். ஒருவன் என்னிலும் நான் அவனிலும் நிலைத்திருந்தால்,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குந்த கனிகளைக் கொடுப்பான்; என்னையல்லாமல் உங்களால் ஒன்றும் செய்யக்கூ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ில் நிலைத்திராவிட்டால், வெளியே எறியுண்ட கொடியைப்போல அவன் எறியுண்டு உலர்ந்து போவ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ப்பட்டவைகளைச் சேர்த்து, அக்கினியிலே போடுகிறார்கள்; அவைகள் எரி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ன்னிலும், என் வார்த்தைகள் உங்களிலும் நிலைத்திருந்தால், நீங்கள் கேட்டுக்கொள்வதெதுவோ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ச் செய்ய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ிகுந்த கனிகளைக் கொடுப்பதினால் என் பிதா மகிமைப்படுவார், எனக்கும் சீஷராயிரு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தா என்னில் அன்பாயிருக்கிறதுபோல நானும் உங்களில் அன்பாயிருக்கிறேன்; என்னுடைய அன்ப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ிதாவின் கற்பனைகளைக் கைக்கொண்டு அவருடைய அன்பிலே நிலைத்திருக்கிறதுபோல, நீங்கள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்பனைகளைக் கைக்கொண்டிருந்தால், என்னுடைய அன்பிலே நிலைத்திரு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சந்தோஷம் உங்களில் நிலைத்திருக்கும்படிக்கும், உங்கள் சந்தோஷம் நிறைவாயிருக்கும்படி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ைகளை உங்களுக்குச்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ில் அன்பாயிருக்கிறதுபோல நீங்களும் ஒருவரிலொருவர் அன்பாயிருக்கவேண்டுமென்பதே என்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்பனை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தன் சிநேகிதருக்காகத் தன் ஜீவனைக் கொடுக்கிற அன்பிலும் அதிகமான அன்பு ஒருவரிடத்தில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ற்பிக்கிற யாவையும் நீங்கள் செய்வீர்களானால், என் சிநேகிதராயிரு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ி நான் உங்களை ஊழியக்காரரென்று சொல்லுகிறதில்லை, ஊழியக்காரன் தன் எஜமான் செய்கிறதை அறியமா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ங்களைச் சிநேகிதர் என்றேன், ஏனெனில் என் பிதாவினிடத்தில் நான் கேள்விப்பட்ட எல்லாவற்ற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 அறிவி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னைத் தெரிந்துகொள்ளவில்லை, நான் உங்களைத் தெரிந்துகொண்டேன்; நீங்கள் என் நாம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வைக் கேட்டுக்கொள்வது எதுவோ, அதை அவர் உங்களுக்குக் கொடுக்கத்தக்கதாக நீங்கள் போ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ிகொடுக்கும்படிக்கும், உங்கள் கனி நிலைத்திருக்கும்படிக்கும், நான் உங்களை ஏற்படுத்த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ஒருவரிலொருவர் அன்பாயிருக்கவேண்டுமென்றே இவைகளை உங்களுக்குக் கற்ப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லகம் உங்களைப் பகைத்தால், அது உங்களைப் பகைக்கிறதற்குமுன்னே என்னைப் பகைத்ததென்று அற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லகத்தாராயிருந்தால், உலகம் தன்னுடையதைச் சிநேகித்திருக்கும்;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லகத்தாராயிராதபடியினாலும், நான் உங்களை உலகத்திலிருந்து தெரிந்துகொண்டபடியினாலும், உலகம் உங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ை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க்காரன் தன் எஜமானிலும் பெரியவனல்லவென்று நான் உங்களுக்குச் சொன்ன வார்த்த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த்துக்கொள்ளுங்கள். அவர்கள் என்னைத் துன்பப்படுத்தினதுண்டானால், உங்களையும், துன்பப்படுத்து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என் வசனத்தைக் கைக்கொண்டதுண்டானால், உங்கள் வசனத்தையும் கைக்கொள்ள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என்னை அனுப்பினவரை அறியாதபடியினால் என் நாமத்தினிமித்தமே இவைகளையெல்லாம் உங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வந்து அவர்களிடத்தில் பேசாதிருந்தேனானால் அவர்களுக்குப் பாவமிராது; இப்பொழுதோ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த்தைக்குறித்துப் போக்குச்சொல்ல அவர்களுக்கு இட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ைப் பகைக்கிறவன் என் பிதாவையும் பகை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றொருவரும் செய்யாத கிரியைகளை நான் அவர்களுக்குள்ளே செய்யாதிருந்தேனானால், அவர்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மிராது; இப்பொழுது அவர்கள் என்னையும் என் பிதாவையும் கண்டும் பகைத்தும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காந்தரமில்லாமல் என்னைப் பகைத்தார்கள் என்று அவர்களுடைய வேதத்தில் எழுதியிருக்கிற வா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வேறும்படிக்கு இப்படிய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தாவினிடத்திலிருந்து நான் உங்களுக்கு அனுப்பப்போகிறவரும், பிதாவினிட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ுகிறவருமாகிய சத்திய ஆவியான தேற்றரவாளன் வரும்போது, அவர் என்னைக்குறித்துச் சாட்சிகொட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ும் ஆதிமுதல் என்னுடனேகூட இருந்தபடியால் எனக்குச் சாட்சிகளாயிரு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2026-09-18T00:44:53Z</dcterms:created>
  <dcterms:modified xsi:type="dcterms:W3CDTF">2026-09-18T00:44:53Z</dcterms:modified>
  <dc:title>யோவான்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