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presProps" Target="presProps.xml"/>
  <Relationship Id="rId55" Type="http://schemas.openxmlformats.org/officeDocument/2006/relationships/viewProps" Target="viewProps.xml"/>
  <Relationship Id="rId5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I am the true vine, and my Father is the farmer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Every branch in me that bears not fruit he takes away: and every branch that bears fruit, he purges it, that it may bring forth more fruit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Every branch in me that bears not fruit he takes away: and every branch that bears fruit, he purges it, that it may bring forth more fruit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Now all of you are clean through the word which I have spoken unto you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Abide in me, and I in you. As the branch cannot bear fruit of itself, except it abide in the vine; no more can all of you, except all of you abide in me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Abide in me, and I in you. As the branch cannot bear fruit of itself, except it abide in the vine; no more can all of you, except all of you abide in me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Abide in me, and I in you. As the branch cannot bear fruit of itself, except it abide in the vine; no more can all of you, except all of you abide in me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I am the vine, all of you are the branches: He that abides in me, and I in him, the same brings forth much fruit: for without me all of you can do nothing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I am the vine, all of you are the branches: He that abides in me, and I in him, the same brings forth much fruit: for without me all of you can do nothing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If a man abide not in me, he is cast forth as a branch, and is withered; and men gather them, and cast them into the fire, and they are burned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If a man abide not in me, he is cast forth as a branch, and is withered; and men gather them, and cast them into the fire, and they are burned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If all of you abide in me, and my words abide in you, all of you shall ask what all of you will, and it shall be done unto you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If all of you abide in me, and my words abide in you, all of you shall ask what all of you will, and it shall be done unto you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Herein is my Father glorified, that all of you bear much fruit; so shall all of you be my disciples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As the Father has loved me, so have I loved you: continue all of you in my love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As the Father has loved me, so have I loved you: continue all of you in my love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If all of you keep my commandments, all of you shall abide in my love; even as I have kept my Father's commandments, and abide in his love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If all of you keep my commandments, all of you shall abide in my love; even as I have kept my Father's commandments, and abide in his love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These things have I spoken unto you, that my joy might remain in you, and that your joy might be full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These things have I spoken unto you, that my joy might remain in you, and that your joy might be full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This is my commandment, That all of you love one another, as I have loved you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This is my commandment, That all of you love one another, as I have loved you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Greater love has no man than this, that a man lay down his life for his friends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All of you are my friends, if all of you do whatsoever I command you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Henceforth I call you not servants; for the servant knows not what his lord does: but I have called you friends; for all things that I have heard of my Father I have made known unto you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Henceforth I call you not servants; for the servant knows not what his lord does: but I have called you friends; for all things that I have heard of my Father I have made known unto you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Henceforth I call you not servants; for the servant knows not what his lord does: but I have called you friends; for all things that I have heard of my Father I have made known unto you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All of you have not chosen me, but I have chosen you, and ordained you, that all of you should go and bring forth fruit, and that your fruit should remain: that whatsoever all of you shall ask of the Father in my name, he may give it you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All of you have not chosen me, but I have chosen you, and ordained you, that all of you should go and bring forth fruit, and that your fruit should remain: that whatsoever all of you shall ask of the Father in my name, he may give it you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All of you have not chosen me, but I have chosen you, and ordained you, that all of you should go and bring forth fruit, and that your fruit should remain: that whatsoever all of you shall ask of the Father in my name, he may give it you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These things I command you, that all of you love one another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If the world hate you, all of you know that it hated me before it hated you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If all of you were of the world, the world would love his own: but because all of you are not of the world, but I have chosen you out of the world, therefore the world hates you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If all of you were of the world, the world would love his own: but because all of you are not of the world, but I have chosen you out of the world, therefore the world hates you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If all of you were of the world, the world would love his own: but because all of you are not of the world, but I have chosen you out of the world, therefore the world hates you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Remember the word that I said unto you, The servant is not greater than his lord. If they have persecuted me, they will also persecute you; if they have kept my saying, they will keep yours also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Remember the word that I said unto you, The servant is not greater than his lord. If they have persecuted me, they will also persecute you; if they have kept my saying, they will keep yours also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Remember the word that I said unto you, The servant is not greater than his lord. If they have persecuted me, they will also persecute you; if they have kept my saying, they will keep yours also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But all these things will they do unto you for my name's sake, because they know not him that sent me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But all these things will they do unto you for my name's sake, because they know not him that sent me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If I had not come and spoken unto them, they had not had sin: but now they have no cloak for their sin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If I had not come and spoken unto them, they had not had sin: but now they have no cloak for their sin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He that hates me hates my Father also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If I had not done among them the works which no other man did, they had not had sin: but now have they both seen and hated both me and my Father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If I had not done among them the works which no other man did, they had not had sin: but now have they both seen and hated both me and my Father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But this comes to pass, that the word might be fulfilled that is written in their law, They hated me without a cause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But this comes to pass, that the word might be fulfilled that is written in their law, They hated me without a cause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But when the Comforter has come, whom I will send unto you from the Father, even the Spirit of truth, which proceeds from the Father, he shall testify of me: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But when the Comforter has come, whom I will send unto you from the Father, even the Spirit of truth, which proceeds from the Father, he shall testify of me: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And all of you also shall bear witness, because all of you have been with me from the beginning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71239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ான் மெய்யான திராட்சச்செடி, என் பிதா திராட்சத் தோட்டக்கார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ன்னில் கனிகொடாதிருக்கிற கொடி எதுவோ அதை அவர் அறுத்துப்போடுகிறார்; கனிகொடுக்கிற கொடி எதுவோ, அ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திக கனிகளைக் கொடுக்கும்படி, அதைச் சுத்தம்பண்ணு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ன் உங்களுக்குச் சொன்ன உபதேசத்தினாலே நீங்கள் இப்பொழுதே சுத்தமாயிருக்கிறீ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ன்னில் நிலைத்திருங்கள், நானும் உங்களில் நிலைத்திருப்பேன்; கொடியானது திராட்சச்செடிய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லைத்திராவிட்டால் அது தானாய்க் கனிகொடுக்கமாட்டாததுபோல, நீங்களும் என்னில் நிலைத்திராவிட்டால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னிகொடுக்கமாட்டீ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னே திராட்சச்செடி, நீங்கள் கொடிகள். ஒருவன் என்னிலும் நான் அவனிலும் நிலைத்திருந்தால், அவ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ிகுந்த கனிகளைக் கொடுப்பான்; என்னையல்லாமல் உங்களால் ஒன்றும் செய்யக்கூடா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ஒருவன் என்னில் நிலைத்திராவிட்டால், வெளியே எறியுண்ட கொடியைப்போல அவன் எறியுண்டு உலர்ந்து போவான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ப்படிப்பட்டவைகளைச் சேர்த்து, அக்கினியிலே போடுகிறார்கள்; அவைகள் எரிந்துபோ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ங்கள் என்னிலும், என் வார்த்தைகள் உங்களிலும் நிலைத்திருந்தால், நீங்கள் கேட்டுக்கொள்வதெதுவோ அ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ங்களுக்குச் செய்யப்பட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ீங்கள் மிகுந்த கனிகளைக் கொடுப்பதினால் என் பிதா மகிமைப்படுவார், எனக்கும் சீஷராயிருப்பீ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ிதா என்னில் அன்பாயிருக்கிறதுபோல நானும் உங்களில் அன்பாயிருக்கிறேன்; என்னுடைய அன்பி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லைத்திருங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ான் என் பிதாவின் கற்பனைகளைக் கைக்கொண்டு அவருடைய அன்பிலே நிலைத்திருக்கிறதுபோல, நீங்களும் எ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ற்பனைகளைக் கைக்கொண்டிருந்தால், என்னுடைய அன்பிலே நிலைத்திருப்பீ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ன்னுடைய சந்தோஷம் உங்களில் நிலைத்திருக்கும்படிக்கும், உங்கள் சந்தோஷம் நிறைவாயிருக்கும்படிக்க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வைகளை உங்களுக்குச் சொன்ன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ான் உங்களில் அன்பாயிருக்கிறதுபோல நீங்களும் ஒருவரிலொருவர் அன்பாயிருக்கவேண்டுமென்பதே என்னுடை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ற்பனையாயிருக்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ஒருவன் தன் சிநேகிதருக்காகத் தன் ஜீவனைக் கொடுக்கிற அன்பிலும் அதிகமான அன்பு ஒருவரிடத்திலுமில்ல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ன் உங்களுக்குக் கற்பிக்கிற யாவையும் நீங்கள் செய்வீர்களானால், என் சிநேகிதராயிருப்பீ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னி நான் உங்களை ஊழியக்காரரென்று சொல்லுகிறதில்லை, ஊழியக்காரன் தன் எஜமான் செய்கிறதை அறியமாட்ட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ான் உங்களைச் சிநேகிதர் என்றேன், ஏனெனில் என் பிதாவினிடத்தில் நான் கேள்விப்பட்ட எல்லாவற்றை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ங்களுக்கு அறிவித்த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ங்கள் என்னைத் தெரிந்துகொள்ளவில்லை, நான் உங்களைத் தெரிந்துகொண்டேன்; நீங்கள் என் நாமத்தினா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ிதாவைக் கேட்டுக்கொள்வது எதுவோ, அதை அவர் உங்களுக்குக் கொடுக்கத்தக்கதாக நீங்கள் போய்க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னிகொடுக்கும்படிக்கும், உங்கள் கனி நிலைத்திருக்கும்படிக்கும், நான் உங்களை ஏற்படுத்தின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5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ீங்கள் ஒருவரிலொருவர் அன்பாயிருக்கவேண்டுமென்றே இவைகளை உங்களுக்குக் கற்பிக்கி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5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உலகம் உங்களைப் பகைத்தால், அது உங்களைப் பகைக்கிறதற்குமுன்னே என்னைப் பகைத்ததென்று அறியுங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5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ீங்கள் உலகத்தாராயிருந்தால், உலகம் தன்னுடையதைச் சிநேகித்திருக்கும்; நீங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5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லகத்தாராயிராதபடியினாலும், நான் உங்களை உலகத்திலிருந்து தெரிந்துகொண்டபடியினாலும், உலகம் உங்களைப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5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கைக்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5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ஊழியக்காரன் தன் எஜமானிலும் பெரியவனல்லவென்று நான் உங்களுக்குச் சொன்ன வார்த்தைய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5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னைத்துக்கொள்ளுங்கள். அவர்கள் என்னைத் துன்பப்படுத்தினதுண்டானால், உங்களையும், துன்பப்படுத்துவார்கள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5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வர்கள் என் வசனத்தைக் கைக்கொண்டதுண்டானால், உங்கள் வசனத்தையும் கைக்கொள்ளுவ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5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ர்கள் என்னை அனுப்பினவரை அறியாதபடியினால் என் நாமத்தினிமித்தமே இவைகளையெல்லாம் உங்களுக்குச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5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ெய்வ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5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ான் வந்து அவர்களிடத்தில் பேசாதிருந்தேனானால் அவர்களுக்குப் பாவமிராது; இப்பொழுதோ தங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5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ாவத்தைக்குறித்துப் போக்குச்சொல்ல அவர்களுக்கு இடமில்ல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5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என்னைப் பகைக்கிறவன் என் பிதாவையும் பகைக்கிற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5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வேறொருவரும் செய்யாத கிரியைகளை நான் அவர்களுக்குள்ளே செய்யாதிருந்தேனானால், அவர்களுக்குப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5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ாவமிராது; இப்பொழுது அவர்கள் என்னையும் என் பிதாவையும் கண்டும் பகைத்துமிருக்கி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5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முகாந்தரமில்லாமல் என்னைப் பகைத்தார்கள் என்று அவர்களுடைய வேதத்தில் எழுதியிருக்கிற வாக்கிய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5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றைவேறும்படிக்கு இப்படியாயிற்ற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5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பிதாவினிடத்திலிருந்து நான் உங்களுக்கு அனுப்பப்போகிறவரும், பிதாவினிடத்திலிருந்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5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ுறப்படுகிறவருமாகிய சத்திய ஆவியான தேற்றரவாளன் வரும்போது, அவர் என்னைக்குறித்துச் சாட்சிகொடுப்ப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5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நீங்களும் ஆதிமுதல் என்னுடனேகூட இருந்தபடியால் எனக்குச் சாட்சிகளாயிருப்பீ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1">
  <a:themeElements>
    <a:clrScheme name="Theme7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2026-11-03T08:55:21Z</dcterms:created>
  <dcterms:modified xsi:type="dcterms:W3CDTF">2026-11-03T08:55:21Z</dcterms:modified>
  <dc:title>யோவான் : 15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