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nd say, Thus says the Lord GOD; Wail all of you, Full of anguish is the da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nd say, Thus says the Lord GOD; Wail all of you, Full of anguish is the da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day is near, even the day of the LORD is near, a cloudy day; it shall be the time of the heath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day is near, even the day of the LORD is near, a cloudy day; it shall be the time of the heath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word shall come upon Egypt, and great pain shall be in Ethiopia, when the slain shall fall in Egypt, and they shall take away her multitude, and her foundations shall be broken dow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word shall come upon Egypt, and great pain shall be in Ethiopia, when the slain shall fall in Egypt, and they shall take away her multitude, and her foundations shall be broken dow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word shall come upon Egypt, and great pain shall be in Ethiopia, when the slain shall fall in Egypt, and they shall take away her multitude, and her foundations shall be broken dow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thiopia, and Libya, and Lydia, and all the mingled people, and Chub, and the men of the land that is in league, shall fall with them by the sw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thiopia, and Libya, and Lydia, and all the mingled people, and Chub, and the men of the land that is in league, shall fall with them by the s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They also that uphold Egypt shall fall; and the pride of her power shall come down: from the tower of Syene shall they fall in it by the sword, says the Lord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They also that uphold Egypt shall fall; and the pride of her power shall come down: from the tower of Syene shall they fall in it by the sword, says the Lord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us says the LORD; They also that uphold Egypt shall fall; and the pride of her power shall come down: from the tower of Syene shall they fall in it by the sword, says the Lord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be desolate in the midst of the countries that are desolate, and her cities shall be in the midst of the cities that are wast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hall be desolate in the midst of the countries that are desolate, and her cities shall be in the midst of the cities that are was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know that I am the LORD, when I have set a fire in Egypt, and when all her helpers shall be destroy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know that I am the LORD, when I have set a fire in Egypt, and when all her helpers shall be destroy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at day shall messengers go forth from me in ships to make the careless Ethiopians afraid, and great pain shall come upon them, as in the day of Egypt: for, lo, it com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at day shall messengers go forth from me in ships to make the careless Ethiopians afraid, and great pain shall come upon them, as in the day of Egypt: for, lo, it com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n that day shall messengers go forth from me in ships to make the careless Ethiopians afraid, and great pain shall come upon them, as in the day of Egypt: for, lo, it com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 will also make the multitude of Egypt to cease by the hand of Nebuchadrezzar king of Babyl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us says the Lord GOD; I will also make the multitude of Egypt to cease by the hand of Nebuchadrezzar king of Babyl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and his people with him, the terrible of the nations, shall be brought to destroy the land: and they shall draw their swords against Egypt, and fill the land with the sla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He and his people with him, the terrible of the nations, shall be brought to destroy the land: and they shall draw their swords against Egypt, and fill the land with the slai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rivers dry, and sell the land into the hand of the wicked: and I will make the land waste, and all that is therein, by the hand of strangers: I the LORD have spoken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rivers dry, and sell the land into the hand of the wicked: and I will make the land waste, and all that is therein, by the hand of strangers: I the LORD have spoken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I will also destroy the idols, and I will cause their images to cease out of Noph; and there shall be no more a prince of the land of Egypt: and I will put a fear in the land of Egyp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I will also destroy the idols, and I will cause their images to cease out of Noph; and there shall be no more a prince of the land of Egypt: and I will put a fear in the land of Egy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says the Lord GOD; I will also destroy the idols, and I will cause their images to cease out of Noph; and there shall be no more a prince of the land of Egypt: and I will put a fear in the land of Egyp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make Pathros desolate, and will set fire in Zoan, and will execute judgments in 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pour my fury upon Sin, the strength of Egypt; and I will cut off the multitude of 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set fire in Egypt: Sin shall have great pain, and No shall be rent asunder, and Noph shall have distresses dail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set fire in Egypt: Sin shall have great pain, and No shall be rent asunder, and Noph shall have distresses dail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young men of Aven and of Pibeseth shall fall by the sword: and these cities shall go into captiv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young men of Aven and of Pibeseth shall fall by the sword: and these cities shall go into captiv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t Tehaphnehes also the day shall be darkened, when I shall break there the yokes of Egypt: and the pomp of her strength shall cease in her: as for her, a cloud shall cover her, and her daughters shall go into captiv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t Tehaphnehes also the day shall be darkened, when I shall break there the yokes of Egypt: and the pomp of her strength shall cease in her: as for her, a cloud shall cover her, and her daughters shall go into captiv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will I execute judgments in Egypt: and they shall know that I am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us will I execute judgments in Egypt: and they shall know that I am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in the eleventh year, in the first month, in the seventh day of the month, that the word of the LORD came unto me, say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I have broken the arm of Pharaoh king of Egypt; and, lo, it shall not be bound up to be healed, to put a roller to bind it, to make it strong to hold the sw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I have broken the arm of Pharaoh king of Egypt; and, lo, it shall not be bound up to be healed, to put a roller to bind it, to make it strong to hold the sw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n of man, I have broken the arm of Pharaoh king of Egypt; and, lo, it shall not be bound up to be healed, to put a roller to bind it, to make it strong to hold the sw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GOD; Behold, I am against Pharaoh king of Egypt, and will break his arms, the strong, and that which was broken; and I will cause the sword to fall out of his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GOD; Behold, I am against Pharaoh king of Egypt, and will break his arms, the strong, and that which was broken; and I will cause the sword to fall out of his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thus says the Lord GOD; Behold, I am against Pharaoh king of Egypt, and will break his arms, the strong, and that which was broken; and I will cause the sword to fall out of his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scatter the Egyptians among the nations, and will disperse them through the countr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will strengthen the arms of the king of Babylon, and put my sword in his hand: but I will break Pharaoh's arms, and he shall groan before him with the groanings of a deadly wounded ma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 will strengthen the arms of the king of Babylon, and put my sword in his hand: but I will break Pharaoh's arms, and he shall groan before him with the groanings of a deadly wounded m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 will strengthen the arms of the king of Babylon, and the arms of Pharaoh shall fall down; and they shall know that I am the LORD, when I shall put my sword into the hand of the king of Babylon, and he shall stretch it out upon the land of Egyp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scatter the Egyptians among the nations, and disperse them among the countries; and they shall know that I am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scatter the Egyptians among the nations, and disperse them among the countries;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தீர்க்கதரிசனம் சொல்லு: கர்த்தராகிய ஆண்டவர் சொல்லுகிறது என்னவென்றால்,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த்துநாள் வருகிறதென்று அல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ள் சமீபமாயிருக்கிறது; ஆம், கர்த்தருடைய நாள் சமீபமாயிருக்கிறது; அது மந்தாரமான நா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 வரும் 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யம் எகிப்திலே வரும்; எகிப்திலே கொலையுண்கிறவர்கள் விழும்போது எத்தியோப்பியாவிலே மகா வே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 அதின் ஏராளமான ஜனத்தைப் பிடித்துக்கொண்டுபோவார்கள்; அதின் அஸ்தி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த்தியோப்பியரும், ஏத்திரும், லூத்தியரும், கலந்த கூட்டமாகிய அனைவரும், கூபி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க்குள்ளான தேசத்தின் புத்திரரும் அவர்களோடேகூடப் பட்டயத்தா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கிப்தை ஆதரிக்கிறவர்களும் விழுவார்கள்; அதினுடைய பலத்தின் முக்கியமும் தாழ்ந்துபோம்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அதிலே மிகதோல்முதல் செவெனேவரைக்கும் பட்டயத்தினால் விழுவார்களெ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ழாய்ப்போன தேசங்களின் நடுவிலே பாழாய்ப்போவார்கள்; அவாந்தரமாக்கப்பட்ட பட்டணங்களி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ம் அவாந்தர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எகிப்திலே தீக்கொளுத்தும்போதும், உனக்குத் துணைநின்ற யாவரும் முறிக்கப்படும்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விசாரமான எத்தியோப்பியரைத் தத்தளிக்கப்பண்ண அந்நாளிலே என் கட்டளையினால் தூதாட்கள் கப்ப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ர்கள்; அப்பொழுது எகிப்தின் நாளிலே உண்டானதுபோல அவர்களுக்குள்ளே மகா வேதனை உண்டாயிருக்கு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கிய ஆண்டவர் சொல்லுகிறது என்னவென்றால்: பாபிலோன் ராஜாவாகிய நேபுகாத்நேச்சாரை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ன் சந்ததியை ஒழி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னும் இவனோடேகூட ஜாதிகளில் மகா பலசாலிகளான இவனுடைய ஜனங்களும் தேசத்தை அழிப்பதற்காக ஏ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தங்கள் பட்டயங்களை எகிப்துக்கு விரோதமாக உருவி, கொலையுண்டவர்களாலே தேசத்தை நிர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நான் நதிகளை வற்றிப்போகப்பண்ணி, தேசத்தைத் துஷ்டர்களின் கையிலே விற்று, தேச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ள்ள யாவையும் அந்நியதேசத்தாரின் கையால் பாழாக்கிப்போடுவேன்; கர்த்தராகிய நான் இ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ய ஆண்டவர் சொல்லுகிறது என்னவென்றால்: நான் நரகலான விக்கிரகங்களை அழித்து, நோ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களை ஒழியப்பண்ணுவேன்; இனி எகிப்துதேசத்தில் ஒரு அதிபதியுமிரான்; நான் எகிப்து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மு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ரோசைப் பாழாக்கி சோவானிலே தீக்கொளுத்தி, நோ பட்டணத்தில் ஆக்கினைகளை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கிப்தின் பெலனாகிய சீனின்மேல் என் உக்கிரத்தை ஊற்றி, நோபட்டணத்தின் ஏராளமான ஜனத்தைச் சங்க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கிப்தில் தீக்கொளுத்துவேன்; சீன் மகா வேதனை அடையும்; நோ பட்டணம் தகர்ந்து இடி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புக்குத் தினந்தோறும் நெருக்கங்களு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வென், பிபேசெத் என்கிற பட்டணங்களின் வேலைக்காரர் பட்டயத்தால் விழுவார்கள்; அவைகளின் 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ருப்புக்குப்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கிப்தின் நுகங்களை நான் முறிக்கும்போதும், அதினுடைய பெலத்தின் முக்கியம் அதிலே ஓயு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ம் அதை மூடும்; தக்பானேசிலே பகல் இருண்டுபோகும்; அதின் குமாரத்திகள் சிறைப்பட்டு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 எகிப்திலே நியாயத்தீர்ப்புகளைச் செய்வேன்;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னோராம் வருஷம் முதலாம்மாதம் ஏழா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னுபுத்திரனே, எகிப்தின் ராஜாவாகிய பார்வோனுடைய புயத்தை முறித்துப்போடுவேன்; இ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க்கத்தக்கதாகக் கட்டப்படுவதில்லை; அது பட்டயத்தைப் பிடிக்கத்தக்க பெலனை அடையும்படி பத்தைவை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கர்த்தராகிய ஆண்டவர் சொல்லுகிறது என்னவென்றால்; இதோ, நான் எகிப்தின் ராஜாவாகிய பார்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வந்து, பெலனுள்ளதும் முறிந்ததுமாகிய அவனுடைய புயங்களை முறித்துப்போடுவேன்; பட்டயத்தை நா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ருந்து விழ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கிப்தியரை ஜாதிகளுக்குள்ளே சிதறடித்து, அவர்களை தேசங்களில் தூற்றி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பிலோன் ராஜாவின் புயங்களைப் பெலப்படுத்தி, அவன் கையிலே என் பட்டயத்தைக் கொடுத்து, பார்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ளை முறித்துவிடுவேன்; அப்பொழுது அவன் கொலையுண்கிறவன் தவிக்கிறதுபோல அவனுக்கு முன்பாகத் த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பிலோன் ராஜாவின் புயங்களைப் பெலப்படுத்துவேன்; பார்வோனின் புயங்களோ விழுந்துபோம்; என் பட்ட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பிலோன் ராஜாவின் கையில் கொடுக்கும்போதும், அவன் அதை எகிப்துதேசத்தின்மேல் நீட்டும்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எகிப்தியரை ஜாதிகளுக்குள்ளே சிதறடித்து, அவர்களை தேசங்களில் தூற்றிப்போடுவேன்;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0]]></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2026-09-18T02:46:14Z</dcterms:created>
  <dcterms:modified xsi:type="dcterms:W3CDTF">2026-09-18T02:46:14Z</dcterms:modified>
  <dc:title>எசேக்கியேல்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