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presProps" Target="presProps.xml"/>
  <Relationship Id="rId97" Type="http://schemas.openxmlformats.org/officeDocument/2006/relationships/viewProps" Target="viewProps.xml"/>
  <Relationship Id="rId9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அவர் பட்டணங்கள்தோறும் கிராமங்கள் தோறும் பிரயாணம்பண்ணி, தேவனுடைய ராஜ்யத்திற்குரிய நற்செய்தியைக் கூறிப் பிரசங்கித்துவந்தார். பன்னிருவரும் அவருடனேகூட இ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ொல்லாத ஆவிகளையும் வியாதிகளையும் நீக்கிக் குணமாக்கின சில ஸ்திரீகளும், ஏழு பிசாசுகள் நீங்கின மகதலேனாள் என்னப்பட்ட மரியாள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ொல்லாத ஆவிகளையும் வியாதிகளையும் நீக்கிக் குணமாக்கின சில ஸ்திரீகளும், ஏழு பிசாசுகள் நீங்கின மகதலேனாள் என்னப்பட்ட மரியாள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ரோதின் காரியக்காரனான கூசாவின் மனைவியாகிய யோவன்னாளும், சூசன்னாளும், தங்கள் ஆஸ்திகளால் அவருக்கு ஊழியஞ்செய்துகொண்டுவந்த மற்ற அநேகம் ஸ்திரீகளும் அவருடனே இ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ரோதின் காரியக்காரனான கூசாவின் மனைவியாகிய யோவன்னாளும், சூசன்னாளும், தங்கள் ஆஸ்திகளால் அவருக்கு ஊழியஞ்செய்துகொண்டுவந்த மற்ற அநேகம் ஸ்திரீகளும் அவருடனே இ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ல பட்டணங்களிலுமிருந்து திரளான ஜனங்கள் அவரிடத்தில் வந்து கூடினபோது. அவர் உவமையாகச் சொன்ன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ல பட்டணங்களிலுமிருந்து திரளான ஜனங்கள் அவரிடத்தில் வந்து கூடினபோது. அவர் உவமையாகச் சொன்ன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தைக்கிறவன் ஒருவன் விதையை விதைக்கப் புறப்பட்டான்; அவன் விதைக்கையில் சில விதை வழியருகே விழுந்து மிதியுண்டது, ஆகாயத்துப்பறவைகள் வந்து அதைப் பட்சித்துப்போ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தைக்கிறவன் ஒருவன் விதையை விதைக்கப் புறப்பட்டான்; அவன் விதைக்கையில் சில விதை வழியருகே விழுந்து மிதியுண்டது, ஆகாயத்துப்பறவைகள் வந்து அதைப் பட்சித்துப்போ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ில விதை கற்பாறையின்மேல் விழுந்தது; அது முளைத்தபின் அதற்கு ஈரமில்லாததினால் உலர்ந்து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 விதை முள்ளுள்ள இடங்களில் விழுந்தது; முள் கூட வளர்ந்து, அதை நெருக்கிப்போ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 நல்ல நிலத்தில் விழுந்தது, அது முளைத்து, ஒன்று நூறாகப் பலன் கொடுத்தது என்றார். இவைகளைச் சொல்லி, கேட்கிறதற்குக் காதுள்ளவன் கேட்கக்கடவன் என்று சத்தமிட்டுக் கூற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 நல்ல நிலத்தில் விழுந்தது, அது முளைத்து, ஒன்று நூறாகப் பலன் கொடுத்தது என்றார். இவைகளைச் சொல்லி, கேட்கிறதற்குக் காதுள்ளவன் கேட்கக்கடவன் என்று சத்தமிட்டுக் கூற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ுடைய சீஷர்கள், இந்த உவமையின் கருத்து என்னவென்று அவரிடத்தில் கே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தேவனுடைய ராஜ்யத்தின் இரகசியங்களை அறியும்படி உங்களுக்கு அருளப்பட்டது; மற்றவர்களுக்கோ, அவர்கள் கண்டும் காணாதவர்களாகவும், கேட்டும் உணராதவர்களாகவும் இருக்கத்தக்கதாக, அவைகள் உவமைகளாகச் சொல்லப்பட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தேவனுடைய ராஜ்யத்தின் இரகசியங்களை அறியும்படி உங்களுக்கு அருளப்பட்டது; மற்றவர்களுக்கோ, அவர்கள் கண்டும் காணாதவர்களாகவும், கேட்டும் உணராதவர்களாகவும் இருக்கத்தக்கதாக, அவைகள் உவமைகளாகச் சொல்லப்பட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உவமையின் கருத்தாவது: விதை தேவனுடைய வசன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ழியருகே விதைக்கப்பட்டவர்கள் வசனத்தைக் கேட்கிறவர்களாயிருக்கிறார்கள்; அவர்கள் விசுவாசித்து இரட்சிக்கப்படாதபடிக்குப் பிசாசானவன் வந்து, அவ்வசனத்தை அவர்கள் இருதயத்திலிருந்து எடுத்துப்போட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ழியருகே விதைக்கப்பட்டவர்கள் வசனத்தைக் கேட்கிறவர்களாயிருக்கிறார்கள்; அவர்கள் விசுவாசித்து இரட்சிக்கப்படாதபடிக்குப் பிசாசானவன் வந்து, அவ்வசனத்தை அவர்கள் இருதயத்திலிருந்து எடுத்துப்போட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ற்பாறையின்மேல் விதைக்கப்பட்டவர்கள் கேட்கும்போது சந்தோஷத்துடனே வசனத்தை ஏற்றுக்கொள்ளுகிறார்கள்; ஆயினும் தங்களுக்குள்ளே வேர்கொள்ளாதபடியினாலே, கொஞ்சக்காலமாத்திரம் விசுவாசித்து, சோதனைகாலத்தில் பின்வாங்கிப்போ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ற்பாறையின்மேல் விதைக்கப்பட்டவர்கள் கேட்கும்போது சந்தோஷத்துடனே வசனத்தை ஏற்றுக்கொள்ளுகிறார்கள்; ஆயினும் தங்களுக்குள்ளே வேர்கொள்ளாதபடியினாலே, கொஞ்சக்காலமாத்திரம் விசுவாசித்து, சோதனைகாலத்தில் பின்வாங்கிப்போ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ள்ளுள்ள இடங்களில் விதைக்கப்பட்டவர்கள் வசனத்தைக் கேட்கிறவர்களாயிருக்கிறார்கள்; கேட்டவுடனே போய், பிரபஞ்சத்திற்குரிய கவலைகளினாலும் ஐசுவரியத்தினாலும் சிற்றின்பங்களினாலும் நெருக்கப்பட்டு, பலன்கொடாதிருக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ள்ளுள்ள இடங்களில் விதைக்கப்பட்டவர்கள் வசனத்தைக் கேட்கிறவர்களாயிருக்கிறார்கள்; கேட்டவுடனே போய், பிரபஞ்சத்திற்குரிய கவலைகளினாலும் ஐசுவரியத்தினாலும் சிற்றின்பங்களினாலும் நெருக்கப்பட்டு, பலன்கொடாதி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அசுத்த ஆவி அவனை விட்டுப்போகும்படி இயேசு கட்டளையிட்டபடியினாலே அப்படிச் சொன்னான். அந்த அசுத்த ஆவி வெகுகாலமாய் அவனைப் பிடித்திருந்தது; அவன் சங்கிலிகளினாலும் விலங்குகளினாலும் கட்டுண்டு காவல்பண்ணப்பட்டிருந்தும் கட்டுகளை முறித்துப்போட்டுப் பிசாசினால் வனாந்தரங்களுக்குத் துரத்தப்பட்ட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அசுத்த ஆவி அவனை விட்டுப்போகும்படி இயேசு கட்டளையிட்டபடியினாலே அப்படிச் சொன்னான். அந்த அசுத்த ஆவி வெகுகாலமாய் அவனைப் பிடித்திருந்தது; அவன் சங்கிலிகளினாலும் விலங்குகளினாலும் கட்டுண்டு காவல்பண்ணப்பட்டிருந்தும் கட்டுகளை முறித்துப்போட்டுப் பிசாசினால் வனாந்தரங்களுக்குத் துரத்தப்பட்ட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அசுத்த ஆவி அவனை விட்டுப்போகும்படி இயேசு கட்டளையிட்டபடியினாலே அப்படிச் சொன்னான். அந்த அசுத்த ஆவி வெகுகாலமாய் அவனைப் பிடித்திருந்தது; அவன் சங்கிலிகளினாலும் விலங்குகளினாலும் கட்டுண்டு காவல்பண்ணப்பட்டிருந்தும் கட்டுகளை முறித்துப்போட்டுப் பிசாசினால் வனாந்தரங்களுக்குத் துரத்தப்பட்ட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ல்ல நிலத்தில் விதைக்கப்பட்டவர்கள் வசனத்தைக் கேட்டு, அதை உண்மையும் நன்மையுமான இருதயத்திலே காத்துப் பொறுமையுடனே பலன் கொடுக்கிறவர்களாயிரு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ல்ல நிலத்தில் விதைக்கப்பட்டவர்கள் வசனத்தைக் கேட்டு, அதை உண்மையும் நன்மையுமான இருதயத்திலே காத்துப் பொறுமையுடனே பலன் கொடுக்கிறவர்களாயிரு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அவனை நோக்கி: உன் பேர் என்னவென்று கேட்டார்; அதற்கு அவன்: லேகியோன் என்றான்; அநேகம் பிசாசுகள் அவனுக்குள் புகுந்திருந்தபடியால் அந்தப் பேரைச் சொன்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அவனை நோக்கி: உன் பேர் என்னவென்று கேட்டார்; அதற்கு அவன்: லேகியோன் என்றான்; அநேகம் பிசாசுகள் அவனுக்குள் புகுந்திருந்தபடியால் அந்தப் பேரைச் 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விளக்கைக் கொளுத்தி, அதை ஒரு பாத்திரத்தினாலே மூடவுமாட்டான், கட்டிலின்கீழே வைக்கவுமாட்டான்; உள்ளே பிரவேசிக்கிறவர்கள் அதின் வெளிச்சத்தைக் காணும்படிக்கு அதை விளக்குத்தண்டின்மேல் வைப்ப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விளக்கைக் கொளுத்தி, அதை ஒரு பாத்திரத்தினாலே மூடவுமாட்டான், கட்டிலின்கீழே வைக்கவுமாட்டான்; உள்ளே பிரவேசிக்கிறவர்கள் அதின் வெளிச்சத்தைக் காணும்படிக்கு அதை விளக்குத்தண்டின்மேல் வைப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ைப் பாதாளத்திலே போகக் கட்டளையிடாதபடிக்கு அவைகள் அவரை வேண்டிக்கொண்ட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ளியரங்கமாகாத இரகசியமுமில்லை, அறியப்பட்டு வெளிக்குவராத மறைபொருள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்விடத்தில் அநேகம் பன்றிகள் கூட்டமாய் மலையிலே மேய்ந்துகொண்டிருந்தது. அந்தப் பன்றிகளுக்குள்ளே போகும்படி தங்களுக்கு உத்தரவுகொடுக்கவேண்டும் என்று அவரை வேண்டிக்கொண்டன; அவைகளுக்கு உத்தரவுகொடுத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்விடத்தில் அநேகம் பன்றிகள் கூட்டமாய் மலையிலே மேய்ந்துகொண்டிருந்தது. அந்தப் பன்றிகளுக்குள்ளே போகும்படி தங்களுக்கு உத்தரவுகொடுக்கவேண்டும் என்று அவரை வேண்டிக்கொண்டன; அவைகளுக்கு உத்தரவுகொடுத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பிசாசுகள் அந்த மனுஷனை விட்டு நீங்கி, பன்றிகளுக்குள் புகுந்தன; அப்பொழுது அந்தப் பன்றிக்கூட்டம் உயர்ந்த மேட்டிலிருந்து கடலிலே பாய்ந்து, அமிழ்ந்து, மாண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பிசாசுகள் அந்த மனுஷனை விட்டு நீங்கி, பன்றிகளுக்குள் புகுந்தன; அப்பொழுது அந்தப் பன்றிக்கூட்டம் உயர்ந்த மேட்டிலிருந்து கடலிலே பாய்ந்து, அமிழ்ந்து, மாண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நீங்கள் கேட்கிற விதத்தைக்குறித்துக் கவனியுங்கள்; உள்ளவனெவனோ அவனுக்குக் கொடுக்கப்படும்; இல்லாதவனெவனோ அவன் தனக்குண்டென்று நினைக்கிறதும் அவனிடத்திலிருந்து எடுத்துக்கொள்ளப்படும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நீங்கள் கேட்கிற விதத்தைக்குறித்துக் கவனியுங்கள்; உள்ளவனெவனோ அவனுக்குக் கொடுக்கப்படும்; இல்லாதவனெவனோ அவன் தனக்குண்டென்று நினைக்கிறதும் அவனிடத்திலிருந்து எடுத்துக்கொள்ளப்படும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ுடைய தாயாரும் சகோதரரும் அவரிடத்தில் வந்தார்கள்; ஜனக்கூட்டத்தினாலே அவரண்டையில் அவர்கள் சேரக்கூடாத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: உம்முடைய தாயாரும் உம்முடைய சகோதரரும் உம்மைப் பார்க்கவேண்டுமென்று வெளியே நிற்கிறார்கள் என்று அவருக்கு அறிவி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: உம்முடைய தாயாரும் உம்முடைய சகோதரரும் உம்மைப் பார்க்கவேண்டுமென்று வெளியே நிற்கிறார்கள் என்று அவருக்கு அறிவ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: தேவனுடைய வசனத்தைக் கேட்டு, அதின்படி செய்கிறவர்களே எனக்குத் தாயும் எனக்குச் சகோதரருமாயிருக்கிறார்கள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ஒருநாள் அவர் தமது சீஷரோடுங்கூடப் படவில் எறி: கடலின் அக்கரைக்குப் போவோம் வாருங்கள் என்றார்; அப்படியே புறப்பட்டுப் போ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டவு ஓடுகையில் அவர் நித்திரையாயிருந்தார். அப்பொழுது கடலிலே சுழல்காற்றுண்டானதால், அவர்கள் மோசமடையத்தக்கதாய்ப் படவு ஜலத்தினால் நிறை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அவரிடத்தில் வந்து, ஐயரே, ஐயரே, மடிந்துபோகிறோம் என்று அவரை எழுப்பினார்கள்; அவர் எழுந்து, காற்றையும் ஜலத்தின் கொந்தளிப்பையும் அதட்டினார்; உடனே அவைகள் நின்றுபோய், அமைதலுண்டாய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அவரிடத்தில் வந்து, ஐயரே, ஐயரே, மடிந்துபோகிறோம் என்று அவரை எழுப்பினார்கள்; அவர் எழுந்து, காற்றையும் ஜலத்தின் கொந்தளிப்பையும் அதட்டினார்; உடனே அவைகள் நின்றுபோய், அமைதலுண்டாயிற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அவரிடத்தில் வந்து, ஐயரே, ஐயரே, மடிந்துபோகிறோம் என்று அவரை எழுப்பினார்கள்; அவர் எழுந்து, காற்றையும் ஜலத்தின் கொந்தளிப்பையும் அதட்டினார்; உடனே அவைகள் நின்றுபோய், அமைதலுண்டாயிற்ற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ைகளை மேய்த்தவர்கள் சம்பவித்ததைக் கண்டு, ஓடிப்போய், பட்டணத்திலும் சுற்றுப்புறங்களிலும் அறிவித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அவர்களை நோக்கி: உங்கள் விசுவாசம் எங்கே என்றார். அவர்கள் பயந்து ஆச்சரியப்பட்டு: இவர் யாரோ, காற்றுக்கும் ஜலத்துக்கும் கட்டளையிடுகிறார், அவைகளும் இவருக்குக் கீழ்ப்படிகிறதே என்று ஒருவரோடொருவர் சொல்லிக்கொண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அவர்களை நோக்கி: உங்கள் விசுவாசம் எங்கே என்றார். அவர்கள் பயந்து ஆச்சரியப்பட்டு: இவர் யாரோ, காற்றுக்கும் ஜலத்துக்கும் கட்டளையிடுகிறார், அவைகளும் இவருக்குக் கீழ்ப்படிகிறதே என்று ஒருவரோடொருவர் சொல்லிக்கொண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, சம்பவித்ததைப் பார்க்கும்படி ஜனங்கள் புறப்பட்டு, இயேசுவினிடத்தில் வந்து, பிசாசுகள் விட்டுப்போன மனுஷன் வஸ்திரந்தரித்து இயேசுவின் பாதத்தருகே உட்கார்ந்து புத்திதெளிந்திருக்கிறதைக் கண்டு, பய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, சம்பவித்ததைப் பார்க்கும்படி ஜனங்கள் புறப்பட்டு, இயேசுவினிடத்தில் வந்து, பிசாசுகள் விட்டுப்போன மனுஷன் வஸ்திரந்தரித்து இயேசுவின் பாதத்தருகே உட்கார்ந்து புத்திதெளிந்திருக்கிறதைக் கண்டு, பயந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கலிலேயாவுக்கு எதிரான கதரேனருடைய நாட்டில் சேர்ந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சாசுகள் பிடித்திருந்தவன் சொஸ்தமாக்கப்ட்டதைக் கண்டவர்களும் அதை அவர்களுக்கு அறிவித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கதரேனருடைய சுற்றுப்புறத்திலுள்ள திரளான ஜனங்களெல்லாரும் மிகவும் பயமடைந்தபடியினாலே, தங்களை விட்டுப் போகும்படி அவரை வேண்டிக்கொண்டார்கள். அந்தப்படி அவர் படவில் ஏறி, திரும்பிப்போன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கதரேனருடைய சுற்றுப்புறத்திலுள்ள திரளான ஜனங்களெல்லாரும் மிகவும் பயமடைந்தபடியினாலே, தங்களை விட்டுப் போகும்படி அவரை வேண்டிக்கொண்டார்கள். அந்தப்படி அவர் படவில் ஏறி, திரும்பிப்போன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கரையிலிறங்கினபோது, நெடுநாளாய்ப் பிசாசுகள் பிடித்தவனும் வஸ்திரந்தரியாதவனும், வீட்டில் தங்காமல் பிரேதக் கல்லறைகளிலே தங்கினவனுமாயிருந்த அந்தப் பட்டணத்து மனுஷன் ஒருவன் அவருக்கு எதிராக வ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கரையிலிறங்கினபோது, நெடுநாளாய்ப் பிசாசுகள் பிடித்தவனும் வஸ்திரந்தரியாதவனும், வீட்டில் தங்காமல் பிரேதக் கல்லறைகளிலே தங்கினவனுமாயிருந்த அந்தப் பட்டணத்து மனுஷன் ஒருவன் அவருக்கு எதிராக வந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சாசுகள் நீங்கின மனுஷன் அவருடனே கூட இருக்கும்படி உத்தரவு கேட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அவனை நோக்கி: நீ உன் வீட்டுக்குத் திரும்பிப்போய், தேவன் உனக்குச் செய்தவைகளையெல்லாம் அறிவி என்று சொல்லி, அவனை அனுப்பிவிட்டார். அந்தப்படி அவன் போய், இயேசு தனக்குச் செய்தவைகளையெல்லாம் பட்டணத்தில் எங்கும் பிரசித்தப்படுத்தி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அவனை நோக்கி: நீ உன் வீட்டுக்குத் திரும்பிப்போய், தேவன் உனக்குச் செய்தவைகளையெல்லாம் அறிவி என்று சொல்லி, அவனை அனுப்பிவிட்டார். அந்தப்படி அவன் போய், இயேசு தனக்குச் செய்தவைகளையெல்லாம் பட்டணத்தில் எங்கும் பிரசித்தப்படுத்தி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யேசு திரும்பி வந்தபோது, ஜனங்களெல்லாரும் அவருக்காகக் காத்திருந்தபடியால் அவரைச் சந்தோஷமாய் ஏற்றுக்கொண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யேசு திரும்பி வந்தபோது, ஜனங்களெல்லாரும் அவருக்காகக் காத்திருந்தபடியால் அவரைச் சந்தோஷமாய் ஏற்றுக்கொண்ட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ஜெபஆலயத்தலைவனாகிய யவீரு என்னும் பேருள்ள ஒருவன் வந்து. இயேசுவின் பாதத்தில் விழுந்து பன்னிரண்டு வயதுள்ள தன்னுடைய ஒரே குமாரத்தி மரண அவஸ்தையாயிருந்தபடியால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ன் வீட்டிற்கு வரும்படி அவரை வேண்டிக்கொண்டான். அவர் போகையில் திரளான ஜனங்கள் அவரை நெருக்கின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ன் வீட்டிற்கு வரும்படி அவரை வேண்டிக்கொண்டான். அவர் போகையில் திரளான ஜனங்கள் அவரை நெருக்கின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பன்னிரண்டு வருஷமாய்ப் பெரும்பாடுள்ளவளாயிருந்து, தன் ஆஸ்திகளையெல்லாம் வைத்தியர்களுக்குச் செலவழித்தும், ஒருவனாலும் சொஸ்தமாக்கப்படாதிருந்த ஒரு ஸ்திரீ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பன்னிரண்டு வருஷமாய்ப் பெரும்பாடுள்ளவளாயிருந்து, தன் ஆஸ்திகளையெல்லாம் வைத்தியர்களுக்குச் செலவழித்தும், ஒருவனாலும் சொஸ்தமாக்கப்படாதிருந்த ஒரு ஸ்திரீ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ுக்குப் பின்னாக வந்து, அவருடைய வஸ்திரத்தின் ஓரத்தைத் தொட்டாள்; உடனே அவளுடைய பெரும்பாடு நின்றுபோயிற்ற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இயேசு: என்னைத் தொட்டது யார் என்று கேட்டார். எங்களுக்குத் தெரியாதென்று எல்லாரும் சொன்னபோது, பேதுருவும் அவனுடனே கூட இருந்தவர்களும்: ஐயரே, திரளான ஜனங்கள் உம்மைச் சூழ்ந்து நெருக்கிக்கொண்டிருக்கிறார்களே, என்னைத் தொட்டது யார் என்று எப்படிக் கேட்கிறீர் என்ற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இயேசு: என்னைத் தொட்டது யார் என்று கேட்டார். எங்களுக்குத் தெரியாதென்று எல்லாரும் சொன்னபோது, பேதுருவும் அவனுடனே கூட இருந்தவர்களும்: ஐயரே, திரளான ஜனங்கள் உம்மைச் சூழ்ந்து நெருக்கிக்கொண்டிருக்கிறார்களே, என்னைத் தொட்டது யார் என்று எப்படிக் கேட்கிறீர் என்ற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இயேசு: என்னிலிருந்து வல்லமை புறப்பட்டதை அறிந்திருக்கிறேன்; ஆதலால் ஒருவர் என்னைத் தொட்டதுண்டு என்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அந்த ஸ்திரீ தான் மறைந்திருக்கவில்லையென்று கண்டு, நடுங்கிவந்து, அவர் முன்பாக விழுந்து, தான் அவரைத் தொட்டகாரணத்தையும் உடனே தான் சொஸ்தமானதையும் எல்லா ஜனங்களுக்கும் முன்பாக அவருக்கு அறிவித்தா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அந்த ஸ்திரீ தான் மறைந்திருக்கவில்லையென்று கண்டு, நடுங்கிவந்து, அவர் முன்பாக விழுந்து, தான் அவரைத் தொட்டகாரணத்தையும் உடனே தான் சொஸ்தமானதையும் எல்லா ஜனங்களுக்கும் முன்பாக அவருக்கு அறிவித்தா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இயேசுவைக் கண்டபோது கூக்குரலிட்டு, அவருக்கு முன்பாகவிழுந்து: இயேசுவே, உன்னதமான தேவனுடைய குமாரனே, எனக்கும் உமக்கும் என்ன? என்னை வேதனைப்படுத்தாதபடிக்கு உம்மை வேண்டிக்கொள்ளுகிறேன் என்று மகா சத்தத்தோடே சொன்ன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இயேசுவைக் கண்டபோது கூக்குரலிட்டு, அவருக்கு முன்பாகவிழுந்து: இயேசுவே, உன்னதமான தேவனுடைய குமாரனே, எனக்கும் உமக்கும் என்ன? என்னை வேதனைப்படுத்தாதபடிக்கு உம்மை வேண்டிக்கொள்ளுகிறேன் என்று மகா சத்தத்தோடே சொன்ன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 அவளைப் பார்த்து: மகளே, திடன்கொள், உன் விசுவாசம் உன்னை இரட்சித்தது, சமாதானத்தோடே போ என்ற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 அவளைப் பார்த்து: மகளே, திடன்கொள், உன் விசுவாசம் உன்னை இரட்சித்தது, சமாதானத்தோடே போ என்ற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் இப்படிப் பேசிக்கொண்டிருக்கையில், ஜெபஆலயத்தலைவனுடைய வீட்டிலிருந்து ஒருவன் வந்து, அவனை நோக்கி: உம்முடைய குமாரத்தி மரித்துப்போனாள், போதகரை வருத்தப்படுத்த வேண்டாம்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் இப்படிப் பேசிக்கொண்டிருக்கையில், ஜெபஆலயத்தலைவனுடைய வீட்டிலிருந்து ஒருவன் வந்து, அவனை நோக்கி: உம்முடைய குமாரத்தி மரித்துப்போனாள், போதகரை வருத்தப்படுத்த வேண்டாம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தைக் கேட்டு: பயப்படாதே; விசுவாசமுள்ளவனாயிரு, அப்பொழுது அவள் இரட்சிக்கப்படுவாள் என்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தைக் கேட்டு: பயப்படாதே; விசுவாசமுள்ளவனாயிரு, அப்பொழுது அவள் இரட்சிக்கப்படுவாள் என்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ர் வீட்டில் வந்தபோது, பேதுருவையும் யாக்கோபையும் யோவானையும் பெண்ணின் தகப்பனையும் தாயையும் தவிர வேறொருவரையும் உள்ளே வரவொட்டாமல்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ர் வீட்டில் வந்தபோது, பேதுருவையும் யாக்கோபையும் யோவானையும் பெண்ணின் தகப்பனையும் தாயையும் தவிர வேறொருவரையும் உள்ளே வரவொட்டாமல்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ல்லாரும் அழுது அவளைக்குறித்துத் துக்கங்கொண்டாடுகிறதைக் கண்டு: அழாதேயுங்கள், அவள் மரித்துப்போகவில்லை, நித்திரையாயிருக்கிறாள் என்ற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ல்லாரும் அழுது அவளைக்குறித்துத் துக்கங்கொண்டாடுகிறதைக் கண்டு: அழாதேயுங்கள், அவள் மரித்துப்போகவில்லை, நித்திரையாயிருக்கிறாள் என்ற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ள் மரித்துப்போனாளென்று அவர்கள் அறிந்ததினால், அவரைப் பார்த்து நகைத்த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எல்லாரையும் அவர் வெளியே போகப்பண்ணி, அவளுடைய கையைப்பிடித்து: பிள்ளையே எழுந்திரு என்ற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ப்பொழுது அவள் உயிர் திரும்ப வந்தது, உடனே அவள் எழுந்திருந்தாள்; அவளுக்கு ஆகாரங்கொடுக்கக் கட்டளையிட்டா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வள் தாய்தகப்பன்மார் ஆச்சரியப்பட்டார்கள். அப்பொழுது நடந்ததை ஒருவருக்கும் சொல்லாமலிருக்கும்படி அவர்களுக்குக் கட்டளையிட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അവൻ ദൈവരാജ്യം പ്രസംഗിച്ചും സുവിശേഷിച്ചുംകൊണ്ടു പട്ടണംതോറും സഞ്ച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നോടുകൂടെ പന്തിരുവരും അവൻ ദുരാത്മാക്കളെയും വ്യാധികളെയും നീക്കി സൌഖ്യം വരുത്തിയ ചില സ്ത്രീ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ഴു ഭൂതങ്ങൾ വിട്ടുപോയ മഗ്ദലക്കാരത്തി മറിയ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ഹെരോദാവിന്റെ കാര്യവിചാരകനായ കൂസയുടെ ഭാര്യ യോഹന്നയും ശൂശന്നയും തങ്ങളുടെ വസ്തുവകകൊണ്ടു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 ചെയ്തു പോന്ന മറ്റു പല സ്ത്രികള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ിന്നെ വലിയോരു പുരുഷാരവും ഓരോ പട്ടണത്തിൽനിന്നു അവന്റെ അടുക്കൽ വന്നവരും ഒരുമിച്ചു കൂടിയപ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ഉപമയായി പറഞ്ഞതു: “വിതെക്കുന്നവൻ വിത്തു വിതെപ്പാൻ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വിതെക്കുമ്പോൾ ചിലതു വഴിയരികെ വീണിട്ടു ചവിട്ടിപ്പോകയും ആകാശത്തിലെ പറവജാതി അതിനെ തിന്നുകള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റ്റു ചിലതു പാറമേൽ വീണു മുളെച്ചു നനവില്ലായ്കയാൽ ഉണങ്ങ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റ്റു ചിലതു മുള്ളിന്നിടയിൽ വീണു; മുള്ളുംകൂടെ മുളെച്ചു അതിനെ ഞെരു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റ്റു ചിലതു നല്ല നിലത്തു വീണു മുളെച്ചു നൂറുമേനി ഫലം കൊടുത്തു. ഇതു പറഞ്ഞിട്ടു: കേൾപ്പാൻ ചെവ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വൻ കേൾക്കട്ടെ” എന്നു വിളിച്ച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ന്റെ ശിഷ്യന്മാർ അവനോടു ഈ ഉപമ എന്തു എന്നു ചോദിച്ചതിന്നു അവൻ 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ദൈവരാജ്യത്തിന്റെ മർമ്മങ്ങളെ അറിവാൻ നിങ്ങൾക്കു വരം ലഭിച്ചിരിക്കുന്നു; ശേഷമുള്ളവർക്കോ കണ്ടി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ാതിരിപ്പാനും, കേട്ടിട്ടും ഗ്രഹിക്കാതിരിപ്പാനും ഉപമകളില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ഉപമയുടെ പൊരുളോ: വിത്തു ദൈവവചന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വഴിയരികെയുള്ളവർ കേൾക്കുന്നവർ എങ്കിലും അവർ വിശ്വസിച്ചു രക്ഷിക്കപ്പെടാതിരിപ്പാൻ പിശാചു 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ഹൃദയത്തിൽ നിന്നു വചനം എടുത്തു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ാറമേലുള്ളവരോ കേൾക്കുമ്പോൾ വചനം സന്തോഷത്തോടെ കൈക്കൊള്ളുന്നവർ എങ്കിലും അവർക്കു വേരില്ല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ൽക്കാലം വിശ്വസിക്കയും പരീക്ഷാസമയത്തു പിൻവാങ്ങിപ്പോ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മുള്ളിന്നിടയിൽ വീണതോ കേൾക്കുന്നവർ എങ്കിലും പോയി ചിന്തകളാലും ധനത്താലും സംസാരഭോഗങ്ങള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െരുങ്ങി പൂർണ്ണമായി ഫലം കൊടുക്കാത്തവര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ൻ അശുദ്ധാത്മാവിനോടു ആ മനുഷ്യനെ വിട്ടുപോകുവാൻ കല്പിച്ചിരുന്നു. അതു വളരെ കാലമായി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ധിച്ചിരുന്നു; അവനെ ചങ്ങലയും വിലങ്ങും ഇട്ടു ബന്ധിച്ചു സൂക്ഷിച്ചിരുന്നിട്ടും അവൻ ബന്ധന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കർക്കയും ഭൂതം അവനെ കാടുകളിലേക്കു ഓട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ല്ല മണ്ണിലുള്ളതോ വചനം കേട്ടു ഗുണമുള്ള നല്ല ഹൃദയത്തിൽ സംഗ്രഹിച്ചു ക്ഷമയോടെ ഫലം കൊടുക്കുന്ന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യേശു അവനോടു: “നിന്റെ പേർ എന്തു” എന്നു ചോദിച്ചു. അനേകം ഭൂതങ്ങൾ അവനെ ബാധിച്ചിരുന്നതുകൊണ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െഗ്യോൻ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വിളക്കു കൊളുത്തീട്ടു ആരും അതിനെ പാത്രംകൊണ്ടു മൂടുകയോ കട്ടിൽക്കീഴെ വെക്കയോ ചെയ്യാതെ അക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ന്നവർ വെളിച്ചം കാണേണ്ടതിന്നു തണ്ടിന്മേൽ അത്രേ വെ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പാതാളത്തിലേക്കു പോകുവാൻ കല്പിക്കരുതു എന്നു അവ അവനോടു അപേ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വെളിപ്പെടാതെ ഗൂഢമായതു ഒന്നുമില്ല; പ്രസിദ്ധമായി വെളിച്ചത്തു വരാതെ മറവായിരിക്കുന്നതും ഒന്ന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ിടെ മലയിൽ വലിയൊരു പന്നിക്കൂട്ടം മേഞ്ഞുകൊണ്ടിരുന്നു. അവയിൽ കടപ്പാൻ അനുവാദം തരേണം എന്നു അവ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േക്ഷിച്ചു; അവൻ അനുവാദ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ഭൂതങ്ങൾ ആ മനുഷ്യനെ വിട്ടു പന്നികളിൽ കടന്നപ്പോൾ കൂട്ടം കടുന്തൂക്കത്തൂടെ തടാകഞ്ഞിലേക്കു പാ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ർപ്പുമുട്ടി ച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ആകയാൽ നിങ്ങൾ എങ്ങനെ കേൾക്കുന്നു എന്നു സൂക്ഷിച്ചുകൊൾവിൻ. ഉള്ളവന്നു കിട്ടും; ഇല്ലാത്തവനോടോ ഉ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തോന്നുന്നതും കൂടെ എടുത്ത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ന്റെ അമ്മയും സഹോദര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ന്റെ അടുക്കൽ വന്നു, പുരുഷാരം നിമിത്തം അവനോടു അടുപ്പാൻ കഴിഞ്ഞില്ല. നിന്റെ അമ്മ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ോദരന്മാരും നിന്നെ കാണ്മാൻ ഇച്ഛിച്ചുകൊണ്ടു പുറത്തു നില്ക്കുന്നു എന്നു ചിലർ അവനോടു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രോടു അവൻ: “എന്റെ അമ്മയും സഹോദരന്മാരും ദൈവ വചനം കേട്ടു ചെയ്യുന്നവരത്രേ”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ഒരു ദിവസം അവൻ ശിഷ്യന്മാരുമായി പടകിൽ കയറി; “നാം തടാകത്തിന്റെ അക്കരെ പോക” എന്നു അവരോ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ർ നീക്കി ഓടുമ്പോൾ അവൻ ഉറങ്ങിപ്പേ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തടാകത്തിൽ ഒരു ചുഴലിക്കാറ്റു ഉണ്ടായി പടകിൽ വെള്ളം നിറഞ്ഞിട്ടു അവർ പ്രാണഭയത്തിലായി അടുക്കെ ചെ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ഥാ, നാഥാ, ഞങ്ങൾ നശിച്ചുപോകുന്നു എന്നു പറഞ്ഞു അവനെ ഉണർത്തി; അവൻ എഴുന്നേറ്റു കാറ്റി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ത്തിന്റെ കോപത്തെയും ശാസിച്ചു; അവ അമർന്നു ശാന്തത ഉണ്ടായി. പിന്നെ അവര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ഈ സംഭവിച്ചതു മേയക്കുന്നവർ കണ്ടിട്ടു ഓടിപ്പോയി പട്ടണത്തിലും നാട്ടിലും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നിങ്ങളുടെ വിശ്വാസം എവിടെ” എന്നു പറഞ്ഞു; അവരോ ഭയപ്പെട്ടു: ഇവൻ ആർ? അവൻ കാറ്റിന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ത്തോടും കല്പിക്കയും അവ അനുസരിക്കയും ചെയ്യുന്നു എന്നു തമ്മിൽ പറഞ്ഞു ആശ്ചര്യ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സംഭവിച്ചതു കാണ്മാൻ അവർ പുറപ്പെട്ടു യേശുവിന്റെ അടുക്കൽ വന്നു, ഭൂതങ്ങൾ വിട്ടുപോയ മനുഷ്യൻ വസ്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രിച്ചും സുബോധം പൂണ്ടും യേശുവിന്റെ കാൽക്കൽ ഇരിക്കുന്നതു കണ്ടു ഭയ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ർ ഗലീലക്കു നേരെയുള്ള ഗെരസേന്യദേശത്തു അണ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ഭൂതഗ്രസ്തന്നു സൌഖ്യം വന്നതു എങ്ങനെ എന്നു കണ്ടവർ അവരോടു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ഗെരസേന്യദേശത്തിലെ ജനസമൂഹം എല്ലാം ഭയപരവശരായി തങ്ങളെ വിട്ടുപോകേണം എന്നു അവനോടു അപേക്ഷ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 അവൻ പടകുകയറി മടങ്ങിപ്പോ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ൻ കരെക്കു ഇറങ്ങിയപ്പോൾ ബഹുകാലമായി ഭൂതങ്ങൾ ബാധിച്ചോരു മനുഷ്യൻ പട്ടണത്തിൽ നിന്നു 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ിർപെട്ടു; അവൻ ബഹുകാലമായി വസ്ത്രം ധരിക്കാതെയും വീട്ടിൽ പാർക്കാതെയും ശവക്കല്ലറകളിൽ അത്രേ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ഭൂതങ്ങൾ വിട്ടുപോയ ആൾ അവനോടുകൂടെ ഇരിപ്പാൻ അനുവാദം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തിന്നു അവൻ: “നീ വീട്ടിൽ മടങ്ങിച്ചെന്നു ദൈവം നിനക്കു ചെയ്തതു ഒക്കെയും അറിയിക്ക” എന്നു പറ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അയച്ചു. അവൻ പോയി യേശു തനിക്കു ചെയ്തതു ഒക്കെയും പട്ടണത്തിൽ എല്ലാടവും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യേശു മടങ്ങിവന്നപ്പോൾ പുരുഷാരം അവനെ സന്തോഷത്തോടെ കൈക്കൊണ്ടു; അവർ എല്ലാവരും അവന്നായ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ത്തിരിക്കയ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അപ്പോൾ പള്ളിപ്രമാണിയായ യായീറൊസ് എന്നുപേരുള്ളോരു മനുഷ്യൻ വന്നു യേശുവിന്റെ കാൽക്കൽ വീ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അവന്നു ഏകദേശം പന്ത്രണ്ടു വയസ്സുള്ള ഏകജാതയായോരു മകൾ ഉണ്ടായിരുന്നു; അവൾ മരിപ്പാറായതു കൊണ്ടു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്ടിൽ വരേണം എന്നു അവനോടു അപേക്ഷിച്ചു; അവൻ പോകുമ്പോൾ പുരുഷാരം അവനെ തിക്കിക്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അന്നു പന്ത്രണ്ടു സംവത്സരമായി രക്തസ്രവമുള്ളവളും മുതൽ എല്ലാം വൈദ്യന്മാർക്കു കൊടുത്തിട്ടും ആര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ൌഖ്യം വരുത്തുവാൻ കഴിയാത്തവളുമായോരു സ്ത്ര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പുറകിൽ അടുത്തു ചെന്നു അവന്റെ വസ്ത്രത്തിന്റെ തൊങ്ങൽ തൊട്ടു ഉടനെ അവളുടെ രക്തസ്രവം നിന്ന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“എന്നെ തൊട്ടതു ആർ ” എന്നു യേശു ചോദിച്ചു. എല്ലാവരും ഞാനല്ല, ഞാനല്ല എന്നു പറഞ്ഞപ്പോൾ: ഗുരേ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ുഷാരം നിന്നെ തിക്കിത്തിരക്കുന്നു എന്നു പത്രൊസും കൂടെയുള്ളവരു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യേശുവോ: “ഒരാൾ എന്നെ തൊട്ടു; എങ്കൽനിന്നു ശക്തി പുറപ്പെട്ടതു ഞാൻ അറിഞ്ഞു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താൻ മറഞ്ഞിരിക്കുന്നില്ല എന്നു സ്ത്രീകണ്ടു വിറെച്ചുംകൊണ്ടു വന്നു അവന്റെ മുമ്പിൽ വീണു, അവനെ തൊട്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ഗതിയും തൽക്ഷണം സൌഖ്യമായതും സകലജനവും കേൾക്കെ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ൻ യേശുവിനെ കണ്ടിട്ടു നിലവിളിച്ചു അവനെ നമസ്കരിച്ചു: യേശുവേ, മഹോന്നതനായ ദൈവത്തിന്റെ പുത്ര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ം നിനക്കും തമ്മിൽ എന്തു? എന്നെ ഉപദ്രവിക്കരുതേ എന്നു ഞാൻ അപേക്ഷിക്കുന്നു എന്നു ഉറക്കെ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അവൻ അവളോടു: “മകളേ, നിന്റെ വിശ്വാസം നിന്നെ രക്ഷിച്ചിരിക്കുന്നു; സമാധാനത്തോടെ പോക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അവൻ സംസാരിച്ചുകൊണ്ടിരിക്കുമ്പോൾ തന്നേ പള്ളിപ്രമാണിയുടെ ഒരാൾ വന്നു: നിന്റെ മകൾ മരിച്ചുപോ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ുരുവിനെ പ്രയാസപ്പെടുത്തേണ്ടാ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യേശു അതുകേട്ടാറെ: “ഭയപ്പെടേണ്ടാ, വിശ്വസിക്കമാത്രം ചെയ്ക; എന്നാൽ അവൾ രക്ഷപ്പെടും” എന്നു അവ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വീട്ടിൽ എത്തിയാറെ പത്രൊസ്, യോഹന്നാൻ, യാക്കോബ് എന്നവരെയും ബാലയുടെ അപ്പനെയും അമ്മയെയും അല്ല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രെയും അവൻ തന്നോടുകൂടെ അകത്തു വരുവാൻ സമ്മത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എല്ലാവരും അവളെച്ചൊല്ലി കരകയും മുറയിടുകയും ചെയ്യുമ്പോൾ: “കരയേണ്ടാ, അവൾ മരിച്ചി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റങ്ങുന്നത്രേ”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അവരോ അവൾ മരിച്ചുപോയി എന്നു അറികകൊണ്ടു അവനെ പരിഹസ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എന്നാൽ അവൻ അവളുടെ കൈക്കു പിടിച്ചു; “ബാലേ, എഴുന്നേൽക്ക” എന്നു അവളോടു ഉറക്കെ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അവളുടെ ആത്മാവു മടങ്ങിവന്നു, അവൾ ഉടനെ എഴുന്നേറ്റു; അവൾക്കു ഭക്ഷണം കൊടുപ്പാൻ അവൻ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അവളുടെ അമ്മയപ്പന്മാർ വിസ്മയിച്ചു. “സംഭവിച്ചതു ആരോടും പറയരുതു” എന്നു അവൻ അവരോട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2026-10-20T03:33:01Z</dcterms:created>
  <dcterms:modified xsi:type="dcterms:W3CDTF">2026-10-20T03:33:01Z</dcterms:modified>
  <dc:title>ലൂക്കൊസ്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