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தீர்க்கதரிசியின் ஊழியக்காரனாகிய அந்த வாலிபன் கீலேயாத்திலுள்ள ராமோத்திற்குப் 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பின்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 சரியாக்க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கூ ஒலிமுகவாசலில் வந்தபோது, அவள்: தன் ஆண்டவனைக் கொன்ற சிம்ரி ேமம் அடைந்தானா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அவளை அடக்கம்பண்ணப் போகிறபோது, அவளுடைய தலையோட்டையும் கால்களையும் உள்ளங்கைகளையுமே அல்லாமல் வேறொன்றையும் காண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அவளை அடக்கம்பண்ணப் போகிறபோது, அவளுடைய தலையோட்டையும் கால்களையும் உள்ளங்கைகளையுமே அல்லாமல் வேறொன்றையும் காண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ோராம் தன் இரதத்தைத் திருப்பிக்கொண்டு ஓடிப்போய், அகசியாவை நோக்கி: அகசியாவே, இது சதி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அகசியா, ஆகாபுடைய குமாரனாகிய யோராமின் பதினோராம் வருஷத்தில் யூதாவின்மே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য়েক জন তরুণ ভাব্বাদীকে ডেকে ইলীশায় বললেন, “তাড়াতাড়ি তৈরী হয়ে নাও এবং এই ছোট তেলের শিশি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রামোত্‌-গিলিয়দ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ে গিয়ে নিম্শির পৌত্র যিহোশাফটের পুত্র য়েহূকে ওর ভাইদের মধ্যে থেকে তুলে তাকে ভেতরের ঘ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এই ছোট তেলের শিশিটা ওর মাথায় উপুড় করে দিয়ে বলবে, ‘প্রভু বলেছেন, আমি ইস্রায়েলের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হিসেবে তোমায় অভিষেক করলাম|’ একথা বলেই দরজা খুলে দৌড়ে চলে আসবে| আর অপেক্ষা করবে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এই তরুণ ভাব্বাদী রামোত্‌-গিলিয়দ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খানে সেনাবাহিনীর সমস্ত সেনাপতিরা বসে আছেন| তরুণ ভাব্বাদীটি বলল, “সেনাপতিমশাই আপনার জন্য খ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”য়েহূ বললেন, “আরে আমরা তো এখানে সবাই সেনাপতি! তুমি কার জন্য খবর এনেছো?”ভাব্বাদী বলল, “আপনা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য়েহূ উঠে বাড়ির ভেতরে গেলেন| তরুণ ভাব্বাদীটি সঙ্গে সঙ্গে য়েহূর মাথায় তেল ঢেলে দ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প্রভু ইস্রায়েলের ঈশ্বর বলেছেন, ‘আমি তোমাকে আমার ইস্রায়েলের সেবকদের নতুন রাজা হিসেবে অভিষেক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ুমি তোমার রাজা আহাবের পরিবারকে ধ্বংস করবে| আমার ভৃত্যদের, ভাব্বাদীদের এবং প্রভুর সমস্ত সেব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বার জন্য আমি এই ভাবে ঈষেবলক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হাবের বংশের সকলকে মরতে হবে| ওর বংশের কোন পুরুষ শিশুকেও আমি জীবিত থাকতে দ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ওর পরিবারের দশা আমি নবাটের পুত্র যারবিয়াম এবং অহিযের পুত্র বাশার পরিবারের মতো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ষেবলকে কবরে সমাধিস্থ করা হবে না| য়িষ্রিযেলের রাস্তার কুকুর ওর দেহ ছিঁড়ে ছিঁড়ে খাবে|”এ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ার পর, তরুণ ভাব্বাদীটি দরজা খুলে দৌড়ে পাল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েহূ আবার রাজকর্মচারীদের মধ্যে ফিরে গেলে এক জন জিজ্ঞেস করলেন, “কি হে সব কিছু ঠিক আছে ত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্যাপাটা তোমার কাছে কেন এসেছিল?”য়েহূ ওঁর অধীনস্থদের বললেন, “লোকটা য়ে কি সব পাগলের প্রলাপ ব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নাপতিরা সকলে বললেন, “ও সব বললে হবে না| ও কি বলে গেল আমাদের সত্যি সত্যি বলতে হবে|” য়েহূ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তরুণ ভাব্বাদী কি বলেছে জানালেন, “ও বলল প্রভু বলেছেন, ‘আমি তোমায় ইস্রায়েলের নতুন রাজা হিস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ষেক করলাম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সেখানে উপস্থিত প্রত্যেকটি সেনাপতি তাঁদের পোশাক খুলে য়েহূর পাযের নীচে রাখলেন| তারপর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ঙা বাজিযে চিত্কার করে উঠলেন, “য়েহূ হলেন রাজ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তঃপর নিম্শির পৌত্র ও যিহোশাফটের পুত্র য়েহূ য়োরামের বিরুদ্ধে চএান্ত করলেন|সে সময় য়োরাম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রা অরামের রাজা হসায়েলের হাত থেকে রামোত্‌-গিলিয়দ রক্ষা করতে চেষ্টা কর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জা য়োরাম অরামের রাজা হসায়েলের বিরুদ্ধে যুদ্ধ করার সময় অরামীয় সেনাবাহিনীর হাতে আ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েন| তিনি (এ সময়) তাঁর ক্ষতস্থানের শুশ্রূষার জন্য য়িষ্রিযেলে ছিলেন|য়েহূ উপস্থ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কর্মচারীদের সবাইকে বললেন, “তোমরা যদি সত্যি সত্যিই নতুন রাজা হিসেবে আমাকে মেনে নিয়ে থাকো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যাল রেখো কেউ য়েন শহর থেকে পালিয়ে য়িষ্রিযেলে গিয়ে এ খবর দিতে না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োরাম তখন য়িষ্রিযেলে বিশ্রাম নিচ্ছিলেন| য়েহূ তাঁর রথে চড়ে য়িষ্রিযেলে গেলেন| যিহূদা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হসিয়ও সে সময় য়োরামকে দেখতে য়িষ্রিযেল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জনৈক প্রহরী তখন য়িষ্রিযেলের প্রহরা দেবার উচ্চ কক্ষে দাঁড়িয়েছিল| সদলবলে য়েহূকে আসতে দেখ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ঁচিয়ে বলল, “আমি এক দল লোক দেখতে পাচ্ছি!”য়োরাম বললেন, “এক জন ঘোড়সওযারকে ওদের সঙ্গে দেখ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ও| ওরা কিসের জন্য আসছে খোঁজ নি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়েহূ য়িষ্রিযেলে পৌঁছতে ঈষেবল সে খবর পেল| সে সেজেগুজে চুল বেঁধে জানালার ধারে দাঁড়িয়ে বা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িযে দেখ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়েহূ শহরে ঢুকছে| ঈষেবল চেঁচিয়ে বলল, “কি হে সিম্রি! তুমিও একই ভাবে মনিব খুন করল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ঘোড়সওযার এক জন বার্তাবাহক সেখানে গিয়ে য়েহূকে বলল, “রাজা এই কথা বললেন, ‘আপনি কি শান্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েন?”‘য়েহূ বললেন, “শান্তি নিয়ে তোমার অতো মাথাব্যথা কিসের হে? আমাকে অনুসরণ করো|”প্রহরী য়োরাম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ো, “ঘোড়া নিয়ে একজন খোঁজ নিতে গিয়েছে, কিন্তু এখনও ফেরে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়েহূ ওপরে জানালার দিকে তাকিযে হাঁক দিলেন, “কে আমার পক্ষে আছো? কে?”দু-তিনজন নপুংসক প্রহরী জানা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মুখ বাড়াত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়োরাম তখন এক জনকে অশ্বারোহণে পাঠালেন| সে এসে বলল, “রাজা য়োরাম ‘শান্তি বজায় রাখতে চান|”‘য়েহ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দিলেন, “শান্তি নিয়ে তোমার এতো মাথাব্যথা কিসের হে? আমাকে অনুসরণ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়েহূ তাদের হুকুম দিলেন, “ওকে নীচে ফেলে দাও!”তখন নপুংসক প্রহরীরা ঈষেবলকে নীচে ছুঁড়ে ফেল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ষেবলের রক্তের ছিটে দেওয়ালে আর ঘোড়াদের গায়ে লাগল| ঘোড়ারা ঈষেবলের দেহ মাড়িয়ে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়েহূ বাড়ির ভেতরে গিয়ে পানাহার করে বললেন, “এই শাপগ্রস্তাকে এবার কবর দেবার ব্যবস্থা কর্ব হ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ও রাজকন্যা তো বট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ভৃত্যরা ঈষেবলকে কবর দিতে গিয়ে দেহের কোন হদিস পেল না| তারা কেবল ঈষেবলের মাথার খুলি, পাযের পা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হাতের তালু খুঁজে প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রা ফিরে এসে য়েহূকে এ খবর দিতে য়েহূ বললেন, “প্রভু আগেই তাঁর দাস তিশ্বীর এলিয়কে জানিয়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য়িষ্রিযেলের অধিকারভুক্ত অঞ্চলে কুকুররা ঈষেবলের দেহ খেয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কতাল গোবরের মত ঈষেবলের দেহ য়িষ্রিযেলের পথে পড়ে থাকবে, লোকরা দেখে চিনতেও পারবে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হরী য়োরামকে খবর দিল, “পরের ঘোড়সওযারও এখনো ফিরে আসে নি| এদিকে নিম্শির পুত্র য়েহূর মত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একটা পাগলের মত রথ চালিযে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়োরাম বললেন, “আমার রথ নিয়ে এস|”তখন সেই ভৃত্য গিয়ে য়োরামের রথ নিয়ে এলে, ইস্রায়েল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রাম ও যিহূদার রাজা অহসিয়, য়ে যার রথে চড়ে য়েহূর সঙ্গে দেখা করতে গেলেন| তাঁরা য়িষ্রিয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বোতের সম্পত্তির কাছে য়েহূর দেখা প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োরাম য়েহূকে দেখতে পেয়ে বললেন, “তুমি বন্ধুর মতো এসেছো য়েহূ?”য়েহূ উত্তর দিলেন, “যতদিন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 ঈষেবল বেশ্যাবৃত্তি ও ডাইনিগিরি চালিযে যাবে ততদিন বন্ধুত্বের কোনো প্রশ্নই ওঠ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ালানোর জন্য ঘোড়ার মুখ ঘোরাতে ঘোরাতে য়োরাম অহসিয়কে বললেন, “এ সমস্ত চএান্ত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ততক্ষণে য়েহূর সজোরে নিক্ষিপ্ত জ্য়ামুক্ত তীর গিয়ে য়োরামের পিঠে বিদ্ধ হয়েছে| এই ত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রামের পিঠ ফুঁড়ে হৃত্‌পিণ্ডে গিয়ে ঢুকলো, রথের মধ্যেই য়োরামের মৃতদেহ লুটিযে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়েহূ তাঁর রথের সারথি বিদ্করকে বললেন, “য়োরামের দেহ তুলে নাও এবং য়িষ্রিযেলের নাবোতের জম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ে দাও| মনে আছে, যখন তুমি আর আমি এক সঙ্গে য়োরামের পিতা আহাবের সঙ্গে ঘোড়ায় চড়ে আস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ভবিষ্যত্‌বাণী কর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গতকাল আমি নাবোত আর ওর ছেলেদের রক্ত দেখেছি, তাই এই মাঠেই আমি আহাবকে শাস্তি দেব|’ প্রভুই এ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, অতএব যাও গিয়ে তাঁর ইচ্ছানুযাযী য়োরামের দেহ মাটিতে ছুঁড়ে ফেলে 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সব কাণ্ড-কারখানা দেখে যিহূদার পিতা অহসিয় বাগানবাড়ির মধ্যে দিয়ে পালানোর চেষ্টা করতে য়েহ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িছু পিছু ধাওযা করতে করতে বললেন, “এটাকেও শেষ করে দিই!”রথে করে য়িব্লিযমের কাছাকাছি গূরে আস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ে অহসিয়ও আহত হলেন এবং মগিদ্দোতে পালিয়ে এলেও সেখানেই তাঁর মৃত্যু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অহসিয়র ভৃত্যরা রথে করে তাঁর মৃতদেহ জেরুশালেমে নিয়ে গিয়ে সেখানে দায়ূদ নগরীত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সমাধিস্থলে তাঁকে কবর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়োরামের ইস্রায়েলে রাজত্ব কালের একাদশ বছরে অহসিয় যিহূদার রাজা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2026-10-21T09:37:47Z</dcterms:created>
  <dcterms:modified xsi:type="dcterms:W3CDTF">2026-10-21T09:37:47Z</dcterms:modified>
  <dc:title>২ রাজাবলি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