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18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en our ships have crossed the ocean, 
and been all around the world, 
When they safely gain the haven, and their sails again are furled ; 
We rejoice to see them enter, and to know the anchor's cast, 
Raising joyful shouts of welcome, for our ships are home at last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h what singing, oh what shouting, when our 
ships come sailing home ! 
They have stood the mighty tempests, they 
have crossed the ocean's foam ; 
They have passed o'er stormy billows, but 
they now have gained the shore : 
The anchor's cast, they're home at last, the voyage is safely o'er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But if there is such rejoicing to see vessels here get home, 
When we know that in a little while these ships again will roam — 
Oh, what must it be in heaven when a soul comes sailing in, 
To go out no more for ever sailing on the sea of sin ?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Oh, methinks I hear the angels shout,  Here comes an earthly bark, 
She has found her way to heaven, tho' the way was rough and dark : 
But she had a star to guide her called the Bright and Morning Star, 
It has guided millions over from that distant land afar.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So with Jesus as our Captain we expect to gain that shore ; 
We expect to cast our anchor there, and stay for evermore ; 
And we know the angels will be there to greet us when we come, 
They will join in songs of rapture, 
Welcome home, oh, welcome home ! 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2026-06-15T12:12:21Z</dcterms:created>
  <dcterms:modified xsi:type="dcterms:W3CDTF">2026-06-15T12:12:21Z</dcterms:modified>
  <dc:title>Hymn : 965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