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ண்டை, கர்த்தரே,
நான் சேரட்டும்;
சிலுவை சுமந்து
நடப்பினும்,
என் ஆவல் என்றுமே
உம்மண்டை, கர்த்தரே,
உம்மண்டை, கர்த்தரே,
நான் சேர்வ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சன் யாக்கோபைப்போல்,
ராக் காலத்தில்
திக்கற்றுக் கல்லின்மேல்
தூங்குகையில்,
என்தன் கனாவிலே
உம்மண்டை, கர்த்தரே,
உம்மண்டை, கர்த்தரே,
இருப்பே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னை நடத்தும்
பாதை எல்லாம்
விண் எட்டும் ஏணிபோல்
விளங்குமாம்;
தூதர் அழைப்பாரே
உம்மண்டை, கர்த்தரே,
உம்மண்டை, கர்த்தரே,
நான் சேர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ழித்து உம்மையே,
நான் துதிப்பேன்
என் துயர்க் கல்லை உம்
வீடாக்குவேன்
என் துன்பத்தாலுமே
உம்மண்டை, கர்த்தரே,
உம்மண்டை, கர்த்தரே,
நான் சேர்வ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2026-09-09T17:10:36Z</dcterms:created>
  <dcterms:modified xsi:type="dcterms:W3CDTF">2026-09-09T17:10:36Z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