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made the altar of burnt offering of shittim wood: five cubits was the length thereof, and five cubits the breadth thereof; it was foursquare; and three cubits the height thereof.]]></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made the altar of burnt offering of shittim wood: five cubits was the length thereof, and five cubits the breadth thereof; it was foursquare; and three cubits the height thereof.]]></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made the horns thereof on the four corners of it; the horns thereof were of the same: and he overlaid it with bras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made the horns thereof on the four corners of it; the horns thereof were of the same: and he overlaid it with bras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made all the vessels of the altar, the pots, and the shovels, and the basons, and the forks, and the fire-pans: all the vessels thereof made he of bra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made all the vessels of the altar, the pots, and the shovels, and the basons, and the forks, and the fire-pans: all the vessels thereof made he of bra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made all the vessels of the altar, the pots, and the shovels, and the basons, and the forks, and the fire-pans: all the vessels thereof made he of bras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made for the altar a brazen grate of network under the compass thereof beneath unto the midst of i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made for the altar a brazen grate of network under the compass thereof beneath unto the midst of i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cast four rings for the four ends of the grate of brass, to be places for the stav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cast four rings for the four ends of the grate of brass, to be places for the stav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the staves of shittim wood, and overlaid them with bras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put the staves into the rings on the sides of the altar, to bear it likewise; he made the altar hollow with board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put the staves into the rings on the sides of the altar, to bear it likewise; he made the altar hollow with board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made the vessel that holds water of brass, and the foot of it of brass, of the looking-glasses of the women assembling, which assembled at the door of the tabernacle of the congregat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made the vessel that holds water of brass, and the foot of it of brass, of the looking-glasses of the women assembling, which assembled at the door of the tabernacle of the congregati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made the court: on the south side southward the hangings of the court were of fine twined linen, an hundred cubi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made the court: on the south side southward the hangings of the court were of fine twined linen, an hundred cubi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ir pillars were twenty, and their brazen sockets twenty; the hooks of the pillars and their fillets were of silv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ir pillars were twenty, and their brazen sockets twenty; the hooks of the pillars and their fillets were of silv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for the north side the hangings were an hundred cubits, their pillars were twenty, and their sockets of brass twenty; the hooks of the pillars and their fillets of silv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for the north side the hangings were an hundred cubits, their pillars were twenty, and their sockets of brass twenty; the hooks of the pillars and their fillets of silv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for the west side were hangings of fifty cubits, their pillars ten, and their sockets ten; the hooks of the pillars and their fillets of silv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for the west side were hangings of fifty cubits, their pillars ten, and their sockets ten; the hooks of the pillars and their fillets of silv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for the east side eastward fifty cubi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hangings of the one side of the gate were fifteen cubits; their pillars three, and their sockets thre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for the other side of the court gate, on this hand and that hand, were hangings of fifteen cubits; their pillars three, and their sockets thre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for the other side of the court gate, on this hand and that hand, were hangings of fifteen cubits; their pillars three, and their sockets thre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l the hangings of the court round about were of fine twined lin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ockets for the pillars were of brass; the hooks of the pillars and their fillets of silver; and the overlaying of their capitals of silver; and all the pillars of the court were filleted with silv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ockets for the pillars were of brass; the hooks of the pillars and their fillets of silver; and the overlaying of their capitals of silver; and all the pillars of the court were filleted with silv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hanging for the gate of the court was needlework, of blue, and purple, and scarlet, and fine twined linen: and twenty cubits was the length, and the height in the breadth was five cubits, answerable to the hangings of the cour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hanging for the gate of the court was needlework, of blue, and purple, and scarlet, and fine twined linen: and twenty cubits was the length, and the height in the breadth was five cubits, answerable to the hangings of the cour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hanging for the gate of the court was needlework, of blue, and purple, and scarlet, and fine twined linen: and twenty cubits was the length, and the height in the breadth was five cubits, answerable to the hangings of the cour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ir pillars were four, and their sockets of brass four; their hooks of silver, and the overlaying of their capitals and their fillets of silv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ir pillars were four, and their sockets of brass four; their hooks of silver, and the overlaying of their capitals and their fillets of silv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ll the pins of the tabernacle, and of the court round about, were of bras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is is the sum of the tabernacle, even of the tabernacle of testimony, as it was counted, according to the commandment of Moses, for the service of the Levites, by the hand of Ithamar, son to Aaron the prie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is is the sum of the tabernacle, even of the tabernacle of testimony, as it was counted, according to the commandment of Moses, for the service of the Levites, by the hand of Ithamar, son to Aaron the pries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zaleel the son Uri, the son of Hur, of the tribe of Judah, made all that the LORD commanded Mos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zaleel the son Uri, the son of Hur, of the tribe of Judah, made all that the LORD commanded Mos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ith him was Aholiab, son of Ahisamach, of the tribe of Dan, an engraver, and a cunning workman, and an embroiderer in blue, and in purple, and in scarlet, and fine lin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ith him was Aholiab, son of Ahisamach, of the tribe of Dan, an engraver, and a cunning workman, and an embroiderer in blue, and in purple, and in scarlet, and fine lin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ith him was Aholiab, son of Ahisamach, of the tribe of Dan, an engraver, and a cunning workman, and an embroiderer in blue, and in purple, and in scarlet, and fine lin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l the gold that was occupied for the work in all the work of the holy place, even the gold of the offering, was twenty and nine talents, and seven hundred and thirty shekels, after the shekel of the sanctuar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l the gold that was occupied for the work in all the work of the holy place, even the gold of the offering, was twenty and nine talents, and seven hundred and thirty shekels, after the shekel of the sanctuar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ll the gold that was occupied for the work in all the work of the holy place, even the gold of the offering, was twenty and nine talents, and seven hundred and thirty shekels, after the shekel of the sanctuar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silver of them that were numbered of the congregation was an hundred talents, and a thousand seven hundred and threescore and fifteen shekels, after the shekel of the sanctuar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silver of them that were numbered of the congregation was an hundred talents, and a thousand seven hundred and threescore and fifteen shekels, after the shekel of the sanctuar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 bekah for every man, that is, half a shekel, after the shekel of the sanctuary, for every one that went to be numbered, from twenty years old and upward, for six hundred thousand and three thousand and five hundred and fifty m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 bekah for every man, that is, half a shekel, after the shekel of the sanctuary, for every one that went to be numbered, from twenty years old and upward, for six hundred thousand and three thousand and five hundred and fifty m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 bekah for every man, that is, half a shekel, after the shekel of the sanctuary, for every one that went to be numbered, from twenty years old and upward, for six hundred thousand and three thousand and five hundred and fifty m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of the hundred talents of silver were cast the sockets of the sanctuary, and the sockets of the vail; an hundred sockets of the hundred talents, a talent for a socke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of the hundred talents of silver were cast the sockets of the sanctuary, and the sockets of the vail; an hundred sockets of the hundred talents, a talent for a socke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of the thousand seven hundred seventy and five shekels he made hooks for the pillars, and overlaid their capitals, and filleted the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of the thousand seven hundred seventy and five shekels he made hooks for the pillars, and overlaid their capitals, and filleted the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brass of the offering was seventy talents, and two thousand and four hundred shekel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brass of the offering was seventy talents, and two thousand and four hundred shekel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rewith he made the sockets to the door of the tabernacle of the congregation, and the brazen altar, and the brazen grate for it, and all the vessels of the alta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rewith he made the sockets to the door of the tabernacle of the congregation, and the brazen altar, and the brazen grate for it, and all the vessels of the alta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sockets of the court round about, and the sockets of the court gate, and all the pins of the tabernacle, and all the pins of the court round abou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sockets of the court round about, and the sockets of the court gate, and all the pins of the tabernacle, and all the pins of the court round abou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3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கனபலிபீடத்தையும் சீத்திம் மரத்தால் உண்டாக்கினான்; அது ஐந்து முழ நீளமும் ஐந்து முழ அ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ரவடிவும் மூன்று முழ உயரமு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ன் நாலு மூலைகளிலும் அதனோடு ஏகமாயிருக்கிற அதின் நாலு கொம்புகளையும் உண்டாக்கி, அதை வெண்க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ட்டால்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ந்தப் பீடத்தின் சகல பணிமுட்டுகளாகிய சாம்பல் எடுக்கத்தக்க சட்டிகளையும், கரண்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ணிகளையும், முள்துறடுகளையும், நெருப்புச் சட்டிகளையும் உண்டாக்கினான்; அதின் பனிமுட்டு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லத்தினால்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லைப்பின்னல்போன்ற ஒரு வெண்கலச் சல்லடையையும் பலிபீடத்திற்கு உண்டாக்கி, அதை அந்தப் 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க்குக் கீழே பாதி உயரத்தில் இருக்கத்தக்கதாக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 வெண்கலச் சல்லடையின் நாலு மூலைகளிலும் தண்டுகளைப் பாய்ச்சுகிறதற்கு நாலு வளை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த் தண்டுகளைச் சீத்திம் மரத்தால் பண்ணி, அவைகளை வெண்கலத் தகட்டால்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லிபீடத்தை அவைகளால் சுமக்கத்தக்கதாக, அதின் பக்கங்களிலுள்ள வளையங்களில் பாய்ச்சினான்; பலி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வெளிவிட்டுப் பலகைகளினால்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சரிப்புக் கூடாரத்தின் வாசலில் கூட்டம் கூட்டமாய்க் கூடின ஸ்திரீகளின் தர்ப்பணங்களாலே, வெண்க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யையும் அதின் வெண்கலப் பாதத்தையும் உ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ராகாரத்தையும் உண்டுபண்ணினான். தெற்கே தென்திசைக்கு எதிரான பிராகாரத்துக்குத் திரித்த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நூலால் நெய்த நூறு முழ நீளமான தொங்குதிரைகளை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களின் தூண்கள் இருபது; அவைகளின் வெண்கலப் பாதங்கள் இருபது; தூண்களின் கொக்கிகளு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களும் வெ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வடபக்கத்துத் தொங்குதிரைகள் நூறுமுழம்; அவைகளின் தூண்கள் இருபது; அவைகளின் வெண்கலப் பா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 தூண்களின் கொக்கிகளும் பூண்களும் வெ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ற்பக்கத்துத் தொங்குதிரைகள் ஐம்பது முழம்; அவைகளின் தூண்கள் பத்து; அவைகளின் பாதங்கள் 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களின் கொக்கிகளும் அவைகளின் பூண்களும் வெ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ரியன் உதிக்கிற திசையாகிய கீழ்ப்பக்கத்துத் தொங்குதிரைகள் ஐம்பது மு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ஒருபுறத்துத் தொங்குதிரைகள் பதினைந்து முழம்; அவைகளின் தூண்கள் மூன்று; அவைகளின் பாதங்கள் 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ராகாரவாசலின் ஒருபுறத்துக்குச் சரியாக மறுபுறத்திலும் தொங்குதிரைகள் பதினைந்து முழ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கள் மூன்று; அவைகளின் பாதங்கள் 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ற்றுப்பிராகாரத்துத் தொங்குதிரைகளெல்லாம் மெல்லிய பஞ்சுநூலால் நெய்ய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ண்களின் பாதங்கள் வெண்கலம்; தூண்களின் கொக்கிகளும் பூண்களும் வெள்ளி; அவைகளின் குமிழ்களை 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டும் வெள்ளி; பிராகாரத்தின் தூண்களெல்லாம் வெள்ளிப்பூண்கள் போடப்பட்டவைகளு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ராகார வாசலின் தொங்குதிரை இளநீல நூலாலும் இரத்தாம்பரநூலாலும் சிவப்புநூலாலும் திரித்த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நூலாலும் செய்யப்பட்ட விசித்திரத்தையல் வேலையாயிருந்தது; அதின் நீளம் இருபது முழம், அதின் அ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மும் பிராகாரத்தின் தொங்குதிரைகளுக்குச் சரியாய் ஐந்து மு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களின் தூண்கள் நாலு; அவைகளின் வெண்கலப் பாதங்கள் நாலு; அவைகளின் கொக்கிகள் வெள்ளி;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ழ்களை மூடிய தகடும் அவைகளின் பூண்களும் வெ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வாசஸ்தலத்துக்கும் பிராகாரத்துக்கும் சுற்றிலும் இருந்த முளைகளெல்லாம் வெண்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சேயின் கட்டளைப்படி ஆசாரியனான ஆரோனின் குமாரனாகிய இத்தாமாரின் கையிலே லேவியரின் ஊழியத்திற்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க் கொடுக்கப்பட்ட சாட்சியின் வாசஸ்தலத்துப் பொருள்களின் தொகை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தாவின் கோத்திரத்தில் ஊரின் மகனாகிய ஊரியின் குமாரன் பெசலெயேல் கர்த்தர் மோசேக்குக் கற்பி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டேகூடத் தாண் கோத்திரத்து அகிசாமாகின் குமாரனாகிய அகோலியாப் சித்திரக் கொத்துவேலைக்கார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வேலைகளைச் செய்கிற தொழிலாளியும், இளநீலநூலாலும் இரத்தாம்பர நூலாலும் சிவப்புநூலாலும்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நூலாலும் சித்திரத் தையல்வேலை செய்கிறவனு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ரிசுத்த ஸ்தலத்தின் வேலைகள் யாவற்றிற்கும் காணிக்கையாகக் கொடுக்கப்பட்டுச் செலவான பொன்னெ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ஸ்தலத்தின் சேக்கலின்படி இருபத்தொன்பது தாலந்தும் எழுநூற்று முப்பது சேக்கல் நிறையு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பையில் எண்ணப்பட்டவர்கள் கொடுத்த வெள்ளி பரிசுத்த ஸ்தலத்தின் சேக்கலின்படி நூறு தால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ரத்தெழுநூற்று எழுபத்தைந்து சேக்கல் நிறையுமா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ண்ணப்பட்டவர்களின் தொகையில் சேர்ந்த இருபது வயது முதற்கொண்டு அதற்கு மேற்பட்ட ஆறுலட்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யிரத்து ஐந்நூற்று ஐம்பது பேர்களில் ஒவ்வொரு தலைக்கு பரிசுத்த ஸ்தலத்தின் சேக்கலி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ச்சேக்கலாகிய பெக்கா என்னும் விழுக்காடு சே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 வெள்ளியில் நூறு தாலந்து வெள்ளியினால் பரிசுத்த ஸ்தலத்தின் பாதங்களும் திரையின் பாத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க்கப்பட்டது; பாதத்துக்கு ஒரு தாலந்து விழுக்காடு நூறு பாதங்களுக்கு நூறு தாலந்து செலவா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ந்த ஆயிரத்தெழுநூற்று எழுபத்தைந்து சேக்கலால் தூண்களுக்குப் பூண்களைப் பண்ணி, அவைகளின் குமிழ்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டுகளால் மூடி, அவைகளுக்குப் பூண்களை உ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காணிக்கையாகச் செலுத்தப்பட்ட வெண்கலமானது எழுபது தாலந்தும் இரண்டாயிரத்து நானூறு சேக்கல் நிறையு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தினாலே ஆசரிப்புக் கூடாரவாசல் மறைவின் பாதங்களையும், வெண்கலப் பலிபீடத்தையும், அதின் வெண்கல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டையையும், பலிபீடத்தின் சகல பணிமு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சுற்றுப் பிராகாரத்தின் பாதங்களையும், பிராகாரவாசல் மறைவின் பாதங்களையும், வாசஸ்தலத்தி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களையும், சுற்றுப்பிராகாரத்தின் சகல முளைகளையு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8]]></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2026-09-16T23:53:55Z</dcterms:created>
  <dcterms:modified xsi:type="dcterms:W3CDTF">2026-09-16T23:53:55Z</dcterms:modified>
  <dc:title>யாத்திராகமம் : 38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