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தேவனே, என் சத்துருக்களுக்கு என்னைத் தப்புவியும்; என்மேல் எழும்புகிறவர்களுக்கு என்னை விலக்கி உயர்ந்த அடைக்கலத்திலே வைய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க்கிரமக்காரருக்கு என்னைத் தப்புவித்து, இரத்தப்பிரியரான மனுஷருக்கு என்னை விலக்கி இரட்சிய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ோ, என் பிராணனுக்குப் பதிவிருக்கிறார்கள்; கர்த்தாவே, என்னிடத்தில் மீறுதலும் பாவமும் இல்லாதிருந்தும், பலவான்கள் எனக்கு விரோதமாய்க் கூட்டங்கூடுகி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ோ, என் பிராணனுக்குப் பதிவிருக்கிறார்கள்; கர்த்தாவே, என்னிடத்தில் மீறுதலும் பாவமும் இல்லாதிருந்தும், பலவான்கள் எனக்கு விரோதமாய்க் கூட்டங்கூடுகி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னிடத்தில் அக்கிரமம் இல்லாதிருந்தும், ஓடித்திரிந்து யுத்தத்துக்கு ஆயத்தமாகிறார்கள், எனக்குத் துணைசெய்ய விழித்து என்னை நோக்கிப் பார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னிடத்தில் அக்கிரமம் இல்லாதிருந்தும், ஓடித்திரிந்து யுத்தத்துக்கு ஆயத்தமாகிறார்கள், எனக்குத் துணைசெய்ய விழித்து என்னை நோக்கிப் பார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ேனைகளின் தேவனாகிய கர்த்தாவே, இஸ்ரவேலின் தேவனே, நீர் சகல ஜாதிகளையும் விசாரிக்க விழித்தெழும்பும்; வஞ்சகமாய்த் துரோகஞ்செய்கிற ஒருவருக்கும் தயை செய்யாதேயும். (சேலா.)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ேனைகளின் தேவனாகிய கர்த்தாவே, இஸ்ரவேலின் தேவனே, நீர் சகல ஜாதிகளையும் விசாரிக்க விழித்தெழும்பும்; வஞ்சகமாய்த் துரோகஞ்செய்கிற ஒருவருக்கும் தயை செய்யாதேயும். (சேலா.)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சாயங்காலத்தில் திரும்பிவந்து, நாய்களைப்போல ஊளையிட்டு, ஊரைச்சுற்றித் திரிகி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தங்கள் வார்த்தைகளைக் கக்குகிறார்கள்; அவர்கள் உதடுகளில் பட்டயங்கள் இருக்கிறது, கேட்கிறவன் யார் என்கி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தங்கள் வார்த்தைகளைக் கக்குகிறார்கள்; அவர்கள் உதடுகளில் பட்டயங்கள் இருக்கிறது, கேட்கிறவன் யார் என்கி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னாலும் கர்த்தாவே, நீர் அவர்களைப் பார்த்து நகைப்பீர்; புறஜாதிகள் யாவரையும் இகழுவீ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் வல்லமையை நான் கண்டு உமக்குக் காத்திருப்பேன்; தேவனே எனக்கு உயர்ந்த அடைக்கல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தேவன் தம்முடைய கிருபையினால் என்னைச் சந்திப்பார்; தேவன் என் சத்துருக்களுக்கு வரும் நீதிசரிக்கட்டுதலை நான் காணும்படி செய்வ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ைக் கொன்றுபோடாதேயும், என் ஜனங்கள் மறந்துபோவார்களே; எங்கள் கேடகமாகிய ஆண்டவரே, உமது வல்லமையினால் அவர்களைச் சிதறடித்து, அவர்களைத் தாழ்த்திப்போட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ைக் கொன்றுபோடாதேயும், என் ஜனங்கள் மறந்துபோவார்களே; எங்கள் கேடகமாகிய ஆண்டவரே, உமது வல்லமையினால் அவர்களைச் சிதறடித்து, அவர்களைத் தாழ்த்திப்போட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உதடுகளின் பேச்சு அவர்கள் வாயின் பாவமாயிருக்கிறது; அவர்கள் இட்ட சாபமும் சொல்லிய பொய்யும் ஆகிய இவைகளினிமித்தம் தங்கள் பெருமையில் அகப்படுவார்களாக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உதடுகளின் பேச்சு அவர்கள் வாயின் பாவமாயிருக்கிறது; அவர்கள் இட்ட சாபமும் சொல்லிய பொய்யும் ஆகிய இவைகளினிமித்தம் தங்கள் பெருமையில் அகப்படுவார்களாக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ேவன் பூமியின் எல்லைவரைக்கும் யாக்கோபிலே அரசாளுகிறவரென்று அவர்கள் அறியும்பொருட்டு, அவர்களை உம்முடைய உக்கிரத்திலே நிர்மூலமாக்கும்; இனி இராதபடிக்கு அவர்களை நிர்மூலமாக்கும். (சேலா.)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ேவன் பூமியின் எல்லைவரைக்கும் யாக்கோபிலே அரசாளுகிறவரென்று அவர்கள் அறியும்பொருட்டு, அவர்களை உம்முடைய உக்கிரத்திலே நிர்மூலமாக்கும்; இனி இராதபடிக்கு அவர்களை நிர்மூலமாக்கும். (சேலா.)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சாயங்காலத்தில் திரும்பிவந்து, நாய்களைப்போல ஊளையிட்டு, ஊரைச்சுற்றித் திரிகி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உணவுக்காக அலைந்துதிரிந்து திருப்தியடையாமல், முறுமுறுத்துக்கொண்டிருப்ப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ோ உம்முடைய வல்லமையைப் பாடி காலையிலே உம்முடைய கிருபையை மகிழ்ச்சியோடு புகழுவேன்; எனக்கு நெருக்கமுண்டான நாளிலே நீர் எனக்குத் தஞ்சமும் உயர்ந்த அடைக்கலமுமானீ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ோ உம்முடைய வல்லமையைப் பாடி காலையிலே உம்முடைய கிருபையை மகிழ்ச்சியோடு புகழுவேன்; எனக்கு நெருக்கமுண்டான நாளிலே நீர் எனக்குத் தஞ்சமும் உயர்ந்த அடைக்கலமுமானீ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பெலனே, உம்மைக் கீர்த்தனம்பண்ணுவேன்; தேவன் எனக்கு உயர்ந்த அடைக்கலமும், கிருபையுள்ள என் தேவனுமாயிருக்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பெலனே, உம்மைக் கீர்த்தனம்பண்ணுவேன்; தேவன் எனக்கு உயர்ந்த அடைக்கலமும், கிருபையுள்ள என் தேவனுமாயிருக்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2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ે મારા દેવ, મારા શત્રુઓથી મારી રક્ષા કરો; અને મારી વિરુદ્ધ જેઓ ઊઠે છે, તેઓથી તમે મને ઉગા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દુષ્ટતા કરનારાઓથી તમે મને બચાવો; અને ખૂની માણસોથી તમે મને બચા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ઘાતકી માણસો છુપાઇ રહીને મારો જીવ લેવા કેવા રાહ જોઇ રહ્યાં છે! હે યહોવા, મેં કોઇ પાપ કર્યુ છે 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ોઇ અપરાધ કર્યો છે, કે જેથી વિપત્તિ મારા ઉપર આવી છે, એવું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જો કે મારો દોષ ન હોવા છતાં તેઓ અહીં ધસી આવ્યા છે અને મારા ઉપર હુમલો કરવાની તૈયારી કરે છે. હ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ોવા, જાગૃત થાઓ, આ બધું જુઓ, અને મને સહાય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હે યહોવા, સૈન્યોના દેવ; ઇસ્રાએલના દેવ, જાગૃત થાઓ; આ વિદેશી પ્રજાઓને શિક્ષા કરો; તમે કપટ કરન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ુષ્ટ અપરાધીઓ પર જરાય દયા રાખશો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ેઓ સંધ્યાકાળે પાછા આવે છે, અને તેઓ કૂતરાની જેમ ઘૂરકે છે; નગરની આસપાસ ફેરા ખ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ેઓ અપમાનો અને ધમકીઓ ઉચ્ચારે છે. તેઓના હોઠોમાંથી તરવારની જેમ શબ્દો નીકળે છે. તેઓને કોણ સાંભળે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ી ચિંત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હે યહોવા, તમે તેઓને હસી કાઢો; અને વિદેશી પ્રજાની હાંસી ઉડા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હે દેવ, મારા સાર્મથ્ય! હું તમારી વાટ જોઇશ; તમે મારી સુરક્ષાનો ઊંચો મજબૂત ગઢ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યહોવા મારો કૃપાળુ દેવ મને મદદ કરવા આગળ આવશે. તે મને શત્રુઓનો પરાજય જોવા દે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દેવ, હમણાં તેઓનો સંહાર ન કરશો, કે મારા માણસો ભૂલી જાય. હે યહોવા, અમારી ઢાલ, વિખેરી નાખો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ે તમારા સાર્મથ્યથી હરા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ેઓ બધા પોતાના મુખનાં શબ્દોથી શાપ આપી પાપ કરે છે, તેઓના જ હોઠે અસત્ય બોલે છે, પોતાના જ અભિમાન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ને ફસાઇ જવા દ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મે તમારા ક્રોધમાંજ તેઓનો સંહાર કરો; જેથી સંપૂર્ણ વિનાશ થાય; પછી સર્વ લોકો જાણશે કે ઇસ્રાએલ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વ રાજ કરે છે, અને તેમનો જ અધિકાર સમગ્ર પૃથ્વી પર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સંધ્યાકાળે દુષ્ટો પાછા આવી કૂતરાની જેમ ધૂરકે છે, અને તેઓ ચોરી છૂપીથી નગરમાં ફ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તેઓ ખાવા સારું ખોરાક માટે રખડે છે, તેઓને સંતોષ ન થાય ત્યારે ઘૂરક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પણ હું તો તમારા સાર્મથ્યનું ગીત ગાઇશ, સવારમાં હું તમારી કૃપા વિષે ગાઇશ, કારણ તમે મારા મજબૂત ગઢ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ો; અને સંકટના સમયે સુરક્ષિત સ્થળ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હે મારા સાર્મથ્ય, હું તમારા સ્તોત્રો ગાઉં છું; કારણ તમે મારા મજબૂત ગઢ છો, દેવ, તમે મને પ્રે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નારા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5">
  <a:themeElements>
    <a:clrScheme name="Theme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2026-10-20T09:19:12Z</dcterms:created>
  <dcterms:modified xsi:type="dcterms:W3CDTF">2026-10-20T09:19:12Z</dcterms:modified>
  <dc:title>ગીતશાસ્ત્ર : 59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