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துதி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மக்கே என்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இயேசுவ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கர்த்த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யவன் கையில் களிமண் போ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ருக்கரத்தில் தர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போல் என்னை உருவ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ிருப்பம் போல் என்னை வன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ளிமையான என்னை அழ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 கரத்தால் உயர்த்த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மையான பாத்திர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ப்படுத்தி மகிழ்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2026-11-02T01:49:49Z</dcterms:created>
  <dcterms:modified xsi:type="dcterms:W3CDTF">2026-11-02T01:49:49Z</dcterms:modified>
  <dc:title>துதிப் பாடல்கள் : 270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