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நீங்க செய்த நன்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கோடி கோடி உண்டு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த்துப் பார்க்கும் உள்ள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எனக்கு இல்லையே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செய்து மரி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ை தந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இருந்த இடத்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ிருபை வை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 ஓர் உள்ளம் தேவை தாரும் தேவ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;. நன்மைகள் என்னிடம் இ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் நல்லதை செய்ய வைத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ம்மை நினைக்கவ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ால் நீர் என்னை நினை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 ஓர் உள்ளம் தேவை தாரும் தேவ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ஏழை என்னை நினைத்து ஆசீர்வதி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பிடித்து அன்பாய் நடத்திச் சென்ற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 ஓர் உள்ளம் தேவை தாரும் தேவ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2026-10-31T03:55:03Z</dcterms:created>
  <dcterms:modified xsi:type="dcterms:W3CDTF">2026-10-31T03:55:03Z</dcterms:modified>
  <dc:title>துதிப் பாடல்கள்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