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கூவின் ஏழாம் வருஷத்தில் யோவாஸ் ராஜாவாகி, எருசலேமிலே நாற்பது வருஷம் ராஜ்யபாரம்பண்ணினான்; பெயெர்செபா ஊராளாகிய அவனுடைய தாயின் பேர் சிபியா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கூவின் ஏழாம் வருஷத்தில் யோவாஸ் ராஜாவாகி, எருசலேமிலே நாற்பது வருஷம் ராஜ்யபாரம்பண்ணினான்; பெயெர்செபா ஊராளாகிய அவனுடைய தாயின் பேர் சிபியா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சாரியனாகிய யோய்தா யோவாசைப் போதகம்பண்ணின நாளெல்லாம் அவன் கர்த்தரின் பார்வைக்குச் செம்மையானதைச் செய்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சாரியனாகிய யோய்தா யோவாசைப் போதகம்பண்ணின நாளெல்லாம் அவன் கர்த்தரின் பார்வைக்குச் செம்மையானதைச் செய்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டைகளைமாத்திரம் அகற்றவில்லை; ஜனங்கள் இன்னும் மேடைகள்மேல் பலியிட்டுத் தூபங்காட்டிவ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 காண்கிறதோ, அங்கேயெல்லாம் ஆலயத்தைப் பழுதுபார்க்கவேண்டும்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 காண்கிறதோ, அங்கேயெல்லாம் ஆலயத்தைப் பழுதுபார்க்கவேண்டும் என்றா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கிய யோவாசின் இருபத்துமூன்றாம் வருஷமட்டும் ஆசாரியர்கள் ஆலயத்தைப் பழுதுபாராதே போனபடியினா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ஆசாரியர்கள் ஜனத்தின் கையிலே பணத்தை வாங்கிக்கொள்ளாமலும், ஆலயத்தைப் பழுதுபாராமலும் இருக்கிறதற்குச் சம்மதித்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ண்ணின பணத்தைக் கர்த்தருடைய ஆலயத்திலே விசாரிப்புக்காரர் கையிலே கொடுப்பார்கள்; அதை அவர்கள் கர்த்தருடைய ஆலயத்தைப் பழுதுபார்க்கிற தச்சருக்கும், சிற்பாசாரிகளுக்கு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ண்ணின பணத்தைக் கர்த்தருடைய ஆலயத்திலே விசாரிப்புக்காரர் கையிலே கொடுப்பார்கள்; அதை அவர்கள் கர்த்தருடைய ஆலயத்தைப் பழுதுபார்க்கிற தச்சருக்கும், சிற்பாசாரிகளுக்கு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டைய ஆலயத்தைப் பழுது பார்க்கும்படிக்கு வேலைசெய்கிறவர்களுக்கே அதைக் கொடுத்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 செய்கிறவர்களுக்குக் கொடுக்கும்படிக்கு, பணத்தை வரப்பற்றிக் கொண்ட மனுஷர் கையிலே கணக்குக் கேளாதிருந்தார்கள்; அவர்கள் உண்மையாய் அதை நடப்பித்தா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 செய்கிறவர்களுக்குக் கொடுக்கும்படிக்கு, பணத்தை வரப்பற்றிக் கொண்ட மனுஷர் கையிலே கணக்குக் கேளாதிருந்தார்கள்; அவர்கள் உண்மையாய் அதை நடப்பித்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வாசின் மற்ற வர்த்தமானங்களும், அவன் செய்தவை யாவும் யூதாவுடைய ராஜாக்களின் நாளாகமப் புஸ்தகத்தில் அல்லவோ எழுதியிருக்கிற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45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राजा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येहू के सातवें वर्ष में योआश राज्य करने लगा, और यरूशलेम में चालीस वर्ष तक राज्य करता रहा। उस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ता का नाम सिब्या था जो बेर्शेबा की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और जब तक यहोयादा याजक योआश को शिक्षा देता रहा, तब तक वह वही काम करता रहा जो यहोवा की दृष्टि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ठीक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तौभी ऊंचे स्थान गिराए न गए; प्रजा के लोग तब भी ऊंचे स्थान पर बलि चढ़ाते और धूप जलाते र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और योआश ने याजकों से कहा, पवित्र की हुई वस्तुओं का जितना रुपया यहोवा के भवन में पहुंचाया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र्थात गिने हुए लोगों का रुपया और जितने रुपये के जो कोई योग्य ठहराया जाए, और जितना रुपया जिसकी इच्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वा के भवन में ले आने की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इन सब को याजक लोग अपनी जान पहचान के लोगों से लिया करें और भवन में जो कुछ टूटा फूटा हो उसको सुधा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तौभी याजकों ने भवन में जो टूटा फूटा था, उसे योआश राजा के तेईसवें वर्ष तक नहीं सुधारा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इसलिये राजा योआश ने यहोयादा याजक, और और याजकों को बुलवा कर पूछा, भवन में जो कुछ टूटा फूटा है, उ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म क्यों नहीं सुधारते? अब से अपनी जान पहचान के लोगों से और रुपया न लेना, और जो तुम्हें मिले, उ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वन के सुधारने के लिये दे दे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तब याजकों ने मानलिया कि न तो हम प्रजा से और रुपया लें और न भवन को सुधा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तब यहोयादा याजक ने एक सन्दूक ले, उस के ढकने में छेद कर के उसको यहोवा के भवन में आने वालों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हिने हाथ पर वेदी के पास धर दिया; और द्वार की रखवाली करने वाले याजक उस में वह सब रुपया डालते लगे 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वा के भवन में लाया जा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जब उन्होंने देखा, कि सन्दूक में बहुत रुपया है, तब राजा के प्रधान और महायाजक ने आकर उसे थै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 बान्ध दिया, और यहोवा के भवन में पाए हुए रुपये को गिन 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तब उन्होंने उस तौले हुए रुपये को उन काम कराने वालों के हाथ में दिया, जो यहोवा के भवन में अधि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थे; और इन्होंने उसे यहोवा के भवन के बनाने वाले बढ़इयों, राजों, और संगतराशों को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और लकड़ी और गढ़े हुए पत्थर मोल लेने में, वरन जो कुछ भवन के टूटे फूटे की मरम्मत में खर्च हो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 में ल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परन्तु जो रुपया यहोवा के भवन में आता था, उस से चान्दी के तसले, चिमटे, कटोरे, तुरहियां आदि सो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 चान्दी के किसी प्रकार के पात्र न ब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परन्तु वह काम करने वाले को दिया गया, और उन्होंने उसे ले कर यहोवा के भवन की मरम्मत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और जिनके हाथ में काम करने वालों को देने के लिये रुपया दिया जाता था, उन से कुछ हिसाब न लिया जा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था, क्योंकि वे सच्चाई से काम कर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जो रुपया दोषबलियों और पापबलियों के लिये दिया जाता था, यह तो यहोवा के भवन में न लगाया गया, व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जकों को मिल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तब अराम के राजा हजाएल ने गत नगर पर चढ़ाई की, और उस से लड़ाई कर के उसे ले लिया। तब उसने यरूशले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र भी चढ़ाई करने को अपना मुंह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तब यहूदा के राजा योआश ने उन सब पवित्र वस्तुओं को जिन्हें उसके पुरखा यहोशापात यहोराम और अहज्या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म यहूदा के राजाओं ने पवित्र किया था, और अपनी पवित्र की हुई वस्तुओं को भी और जितना सोना यहोवा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वन के भणडारों में और राजभवन में मिला, उस सब को ले कर अराम के राजा हजाएल के पास भेज दिया; और व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रूशलेम के पास से चला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योआश के और सब काम जो उसने किया, वह क्या यहूदा के राजाओं के इतिहास की पुस्तक में नहीं लिखे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योआश के कर्मचारियों ने राजद्रोह की गोष्ठी कर के, उसको मिल्लो के भवन में जो सिल्ला की उतराई प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था, मार डा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अर्थात शिमात का पुत्र योजाकार और शोमेर का पुत्र यहोजाबाद, जो उसके कर्मचारी थे, उन्होंने उसे ऐ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रा, कि वह मर गया। तब उसे उसके पुरखाओं के बीच दाऊदपुर में मिट्टी दी, और उसका पुत्र अमस्याह उस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थान पर राज्य कर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12]]></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2026-10-21T10:25:13Z</dcterms:created>
  <dcterms:modified xsi:type="dcterms:W3CDTF">2026-10-21T10:25:13Z</dcterms:modified>
  <dc:title>2 राजा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