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Override PartName="/ppt/slides/slide117.xml" ContentType="application/vnd.openxmlformats-officedocument.presentationml.slide+xml"/>
  <Override PartName="/ppt/notesSlides/notesSlide117.xml" ContentType="application/vnd.openxmlformats-officedocument.presentationml.notesSlide+xml"/>
  <Override PartName="/ppt/slides/slide118.xml" ContentType="application/vnd.openxmlformats-officedocument.presentationml.slide+xml"/>
  <Override PartName="/ppt/notesSlides/notesSlide118.xml" ContentType="application/vnd.openxmlformats-officedocument.presentationml.notesSlide+xml"/>
  <Override PartName="/ppt/slides/slide119.xml" ContentType="application/vnd.openxmlformats-officedocument.presentationml.slide+xml"/>
  <Override PartName="/ppt/notesSlides/notesSlide119.xml" ContentType="application/vnd.openxmlformats-officedocument.presentationml.notesSlide+xml"/>
  <Override PartName="/ppt/slides/slide120.xml" ContentType="application/vnd.openxmlformats-officedocument.presentationml.slide+xml"/>
  <Override PartName="/ppt/notesSlides/notesSlide120.xml" ContentType="application/vnd.openxmlformats-officedocument.presentationml.notesSlide+xml"/>
  <Override PartName="/ppt/slides/slide121.xml" ContentType="application/vnd.openxmlformats-officedocument.presentationml.slide+xml"/>
  <Override PartName="/ppt/notesSlides/notesSlide121.xml" ContentType="application/vnd.openxmlformats-officedocument.presentationml.notesSlide+xml"/>
  <Override PartName="/ppt/slides/slide122.xml" ContentType="application/vnd.openxmlformats-officedocument.presentationml.slide+xml"/>
  <Override PartName="/ppt/notesSlides/notesSlide122.xml" ContentType="application/vnd.openxmlformats-officedocument.presentationml.notesSlide+xml"/>
  <Override PartName="/ppt/slides/slide123.xml" ContentType="application/vnd.openxmlformats-officedocument.presentationml.slide+xml"/>
  <Override PartName="/ppt/notesSlides/notesSlide123.xml" ContentType="application/vnd.openxmlformats-officedocument.presentationml.notesSlide+xml"/>
  <Override PartName="/ppt/slides/slide124.xml" ContentType="application/vnd.openxmlformats-officedocument.presentationml.slide+xml"/>
  <Override PartName="/ppt/notesSlides/notesSlide124.xml" ContentType="application/vnd.openxmlformats-officedocument.presentationml.notesSlide+xml"/>
  <Override PartName="/ppt/slides/slide125.xml" ContentType="application/vnd.openxmlformats-officedocument.presentationml.slide+xml"/>
  <Override PartName="/ppt/notesSlides/notesSlide125.xml" ContentType="application/vnd.openxmlformats-officedocument.presentationml.notesSlide+xml"/>
  <Override PartName="/ppt/slides/slide126.xml" ContentType="application/vnd.openxmlformats-officedocument.presentationml.slide+xml"/>
  <Override PartName="/ppt/notesSlides/notesSlide12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 id="344" r:id="rId91"/>
    <p:sldId id="345" r:id="rId92"/>
    <p:sldId id="346" r:id="rId93"/>
    <p:sldId id="347" r:id="rId94"/>
    <p:sldId id="348" r:id="rId95"/>
    <p:sldId id="349" r:id="rId96"/>
    <p:sldId id="350" r:id="rId97"/>
    <p:sldId id="351" r:id="rId98"/>
    <p:sldId id="352" r:id="rId99"/>
    <p:sldId id="353" r:id="rId100"/>
    <p:sldId id="354" r:id="rId101"/>
    <p:sldId id="355" r:id="rId102"/>
    <p:sldId id="356" r:id="rId103"/>
    <p:sldId id="357" r:id="rId104"/>
    <p:sldId id="358" r:id="rId105"/>
    <p:sldId id="359" r:id="rId106"/>
    <p:sldId id="360" r:id="rId107"/>
    <p:sldId id="361" r:id="rId108"/>
    <p:sldId id="362" r:id="rId109"/>
    <p:sldId id="363" r:id="rId110"/>
    <p:sldId id="364" r:id="rId111"/>
    <p:sldId id="365" r:id="rId112"/>
    <p:sldId id="366" r:id="rId113"/>
    <p:sldId id="367" r:id="rId114"/>
    <p:sldId id="368" r:id="rId115"/>
    <p:sldId id="369" r:id="rId116"/>
    <p:sldId id="370" r:id="rId117"/>
    <p:sldId id="371" r:id="rId118"/>
    <p:sldId id="372" r:id="rId119"/>
    <p:sldId id="373" r:id="rId120"/>
    <p:sldId id="374" r:id="rId121"/>
    <p:sldId id="375" r:id="rId122"/>
    <p:sldId id="376" r:id="rId123"/>
    <p:sldId id="377" r:id="rId124"/>
    <p:sldId id="378" r:id="rId125"/>
    <p:sldId id="379" r:id="rId126"/>
    <p:sldId id="380" r:id="rId127"/>
    <p:sldId id="381" r:id="rId1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slide" Target="slides/slide89.xml"/>
  <Relationship Id="rId92" Type="http://schemas.openxmlformats.org/officeDocument/2006/relationships/slide" Target="slides/slide90.xml"/>
  <Relationship Id="rId93" Type="http://schemas.openxmlformats.org/officeDocument/2006/relationships/slide" Target="slides/slide91.xml"/>
  <Relationship Id="rId94" Type="http://schemas.openxmlformats.org/officeDocument/2006/relationships/slide" Target="slides/slide92.xml"/>
  <Relationship Id="rId95" Type="http://schemas.openxmlformats.org/officeDocument/2006/relationships/slide" Target="slides/slide93.xml"/>
  <Relationship Id="rId96" Type="http://schemas.openxmlformats.org/officeDocument/2006/relationships/slide" Target="slides/slide94.xml"/>
  <Relationship Id="rId97" Type="http://schemas.openxmlformats.org/officeDocument/2006/relationships/slide" Target="slides/slide95.xml"/>
  <Relationship Id="rId98" Type="http://schemas.openxmlformats.org/officeDocument/2006/relationships/slide" Target="slides/slide96.xml"/>
  <Relationship Id="rId99" Type="http://schemas.openxmlformats.org/officeDocument/2006/relationships/slide" Target="slides/slide97.xml"/>
  <Relationship Id="rId100" Type="http://schemas.openxmlformats.org/officeDocument/2006/relationships/slide" Target="slides/slide98.xml"/>
  <Relationship Id="rId101" Type="http://schemas.openxmlformats.org/officeDocument/2006/relationships/slide" Target="slides/slide99.xml"/>
  <Relationship Id="rId102" Type="http://schemas.openxmlformats.org/officeDocument/2006/relationships/slide" Target="slides/slide100.xml"/>
  <Relationship Id="rId103" Type="http://schemas.openxmlformats.org/officeDocument/2006/relationships/slide" Target="slides/slide101.xml"/>
  <Relationship Id="rId104" Type="http://schemas.openxmlformats.org/officeDocument/2006/relationships/slide" Target="slides/slide102.xml"/>
  <Relationship Id="rId105" Type="http://schemas.openxmlformats.org/officeDocument/2006/relationships/slide" Target="slides/slide103.xml"/>
  <Relationship Id="rId106" Type="http://schemas.openxmlformats.org/officeDocument/2006/relationships/slide" Target="slides/slide104.xml"/>
  <Relationship Id="rId107" Type="http://schemas.openxmlformats.org/officeDocument/2006/relationships/slide" Target="slides/slide105.xml"/>
  <Relationship Id="rId108" Type="http://schemas.openxmlformats.org/officeDocument/2006/relationships/slide" Target="slides/slide106.xml"/>
  <Relationship Id="rId109" Type="http://schemas.openxmlformats.org/officeDocument/2006/relationships/slide" Target="slides/slide107.xml"/>
  <Relationship Id="rId110" Type="http://schemas.openxmlformats.org/officeDocument/2006/relationships/slide" Target="slides/slide108.xml"/>
  <Relationship Id="rId111" Type="http://schemas.openxmlformats.org/officeDocument/2006/relationships/slide" Target="slides/slide109.xml"/>
  <Relationship Id="rId112" Type="http://schemas.openxmlformats.org/officeDocument/2006/relationships/slide" Target="slides/slide110.xml"/>
  <Relationship Id="rId113" Type="http://schemas.openxmlformats.org/officeDocument/2006/relationships/slide" Target="slides/slide111.xml"/>
  <Relationship Id="rId114" Type="http://schemas.openxmlformats.org/officeDocument/2006/relationships/slide" Target="slides/slide112.xml"/>
  <Relationship Id="rId115" Type="http://schemas.openxmlformats.org/officeDocument/2006/relationships/slide" Target="slides/slide113.xml"/>
  <Relationship Id="rId116" Type="http://schemas.openxmlformats.org/officeDocument/2006/relationships/slide" Target="slides/slide114.xml"/>
  <Relationship Id="rId117" Type="http://schemas.openxmlformats.org/officeDocument/2006/relationships/slide" Target="slides/slide115.xml"/>
  <Relationship Id="rId118" Type="http://schemas.openxmlformats.org/officeDocument/2006/relationships/slide" Target="slides/slide116.xml"/>
  <Relationship Id="rId119" Type="http://schemas.openxmlformats.org/officeDocument/2006/relationships/slide" Target="slides/slide117.xml"/>
  <Relationship Id="rId120" Type="http://schemas.openxmlformats.org/officeDocument/2006/relationships/slide" Target="slides/slide118.xml"/>
  <Relationship Id="rId121" Type="http://schemas.openxmlformats.org/officeDocument/2006/relationships/slide" Target="slides/slide119.xml"/>
  <Relationship Id="rId122" Type="http://schemas.openxmlformats.org/officeDocument/2006/relationships/slide" Target="slides/slide120.xml"/>
  <Relationship Id="rId123" Type="http://schemas.openxmlformats.org/officeDocument/2006/relationships/slide" Target="slides/slide121.xml"/>
  <Relationship Id="rId124" Type="http://schemas.openxmlformats.org/officeDocument/2006/relationships/slide" Target="slides/slide122.xml"/>
  <Relationship Id="rId125" Type="http://schemas.openxmlformats.org/officeDocument/2006/relationships/slide" Target="slides/slide123.xml"/>
  <Relationship Id="rId126" Type="http://schemas.openxmlformats.org/officeDocument/2006/relationships/slide" Target="slides/slide124.xml"/>
  <Relationship Id="rId127" Type="http://schemas.openxmlformats.org/officeDocument/2006/relationships/slide" Target="slides/slide125.xml"/>
  <Relationship Id="rId128" Type="http://schemas.openxmlformats.org/officeDocument/2006/relationships/slide" Target="slides/slide126.xml"/>
  <Relationship Id="rId129" Type="http://schemas.openxmlformats.org/officeDocument/2006/relationships/presProps" Target="presProps.xml"/>
  <Relationship Id="rId130" Type="http://schemas.openxmlformats.org/officeDocument/2006/relationships/viewProps" Target="viewProps.xml"/>
  <Relationship Id="rId131"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eventh year, in the fifth month, the tenth day of the month, that certain of the elders of Israel came to enquire of the LORD, and sat before m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seventh year, in the fifth month, the tenth day of the month, that certain of the elders of Israel came to enquire of the LORD, and sat before m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hen came the word of the LORD unto me, saying,]]></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speak unto the elders of Israel, and say unto them, Thus says the Lord GOD; Are all of you come to enquire of me? As I live, says the Lord GOD, I will not be enquired of by you.]]></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speak unto the elders of Israel, and say unto them, Thus says the Lord GOD; Are all of you come to enquire of me? As I live, says the Lord GOD, I will not be enquired of by you.]]></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Son of man, speak unto the elders of Israel, and say unto them, Thus says the Lord GOD; Are all of you come to enquire of me? As I live, says the Lord GOD, I will not be enquired of by you.]]></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ll you judge them, son of man, will you judge them? cause them to know the abominations of their father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Will you judge them, son of man, will you judge them? cause them to know the abominations of their fathers:]]></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y unto them, Thus says the Lord GOD; In the day when I chose Israel, and lifted up mine hand unto the seed of the house of Jacob, and made myself known unto them in the land of Egypt, when I lifted up mine hand unto them, saying, I am the LORD your Go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y unto them, Thus says the Lord GOD; In the day when I chose Israel, and lifted up mine hand unto the seed of the house of Jacob, and made myself known unto them in the land of Egypt, when I lifted up mine hand unto them, saying, I am the LORD your Go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say unto them, Thus says the Lord GOD; In the day when I chose Israel, and lifted up mine hand unto the seed of the house of Jacob, and made myself known unto them in the land of Egypt, when I lifted up mine hand unto them, saying, I am the LORD your God;]]></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day that I lifted up mine hand unto them, to bring them out of the land of Egypt into a land that I had espied for them, flowing with milk and honey, which is the glory of all land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day that I lifted up mine hand unto them, to bring them out of the land of Egypt into a land that I had espied for them, flowing with milk and honey, which is the glory of all land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n the day that I lifted up mine hand unto them, to bring them out of the land of Egypt into a land that I had espied for them, flowing with milk and honey, which is the glory of all l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I unto them, Cast all of you away every man the abominations of his eyes, and defile not yourselves with the idols of Egypt: I am the LORD your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I unto them, Cast all of you away every man the abominations of his eyes, and defile not yourselves with the idols of Egypt: I am the LORD your Go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said I unto them, Cast all of you away every man the abominations of his eyes, and defile not yourselves with the idols of Egypt: I am the LORD your Go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But they rebelled against me, and would not hearken unto me: they did not every man cast away the abominations of their eyes, neither did they forsake the idols of Egypt: then I said, I will pour out my fury upon them, to accomplish my anger against them in the midst of the land of Egypt.]]></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I wrought for my name's sake, that it should not be polluted before the heathen, among whom they were, in whose sight I made myself known unto them, in bringing them forth out of the land of Egypt.]]></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I wrought for my name's sake, that it should not be polluted before the heathen, among whom they were, in whose sight I made myself known unto them, in bringing them forth out of the land of Egyp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But I wrought for my name's sake, that it should not be polluted before the heathen, among whom they were, in whose sight I made myself known unto them, in bringing them forth out of the land of Egyp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Wherefore I caused them to go forth out of the land of Egypt, and brought them into the wilder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gave them my statutes, and showed them my judgments, which if a man do, he shall even live in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 gave them my statutes, and showed them my judgments, which if a man do, he shall even live in them.]]></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Moreover also I gave them my sabbaths, to be a sign between me and them, that they might know that I am the LORD that sanctify them.]]></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Moreover also I gave them my sabbaths, to be a sign between me and them, that they might know that I am the LORD that sanctify t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But the house of Israel rebelled against me in the wilderness: they walked not in my statutes, and they despised my judgments, which if a man do, he shall even live in them; and my sabbaths they greatly polluted: then I said, I would pour out my fury upon them in the wilderness, to consume them.]]></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rought for my name's sake, that it should not be polluted before the heathen, in whose sight I brought them ou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But I wrought for my name's sake, that it should not be polluted before the heathen, in whose sight I brought them ou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t also I lifted up my hand unto them in the wilderness, that I would not bring them into the land which I had given them, flowing with milk and honey, which is the glory of all land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Yet also I lifted up my hand unto them in the wilderness, that I would not bring them into the land which I had given them, flowing with milk and honey, which is the glory of all land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y despised my judgments, and walked not in my statutes, but polluted my sabbaths: for their heart went after their ido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Because they despised my judgments, and walked not in my statutes, but polluted my sabbaths: for their heart went after their ido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mine eye spared them from destroying them, neither did I make an end of them in the wildernes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Nevertheless mine eye spared them from destroying them, neither did I make an end of them in the wildernes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said unto their children in the wilderness, Walk all of you not in the statutes of your fathers, neither observe their judgments, nor defile yourselves with their idol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said unto their children in the wilderness, Walk all of you not in the statutes of your fathers, neither observe their judgments, nor defile yourselves with their idol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But I said unto their children in the wilderness, Walk all of you not in the statutes of your fathers, neither observe their judgments, nor defile yourselves with their idol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am the LORD your God; walk in my statutes, and keep my judgments, and do them;]]></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I am the LORD your God; walk in my statutes, and keep my judgments, and do them;]]></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allow my sabbaths; and they shall be a sign between me and you, that all of you may know that I am the LORD your Go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hallow my sabbaths; and they shall be a sign between me and you, that all of you may know that I am the LORD your Go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Notwithstanding the children rebelled against me: they walked not in my statutes, neither kept my judgments to do them, which if a man do, he shall even live in them; they polluted my sabbaths: then I said, I would pour out my fury upon them, to accomplish my anger against them in the wildernes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I withdrew mine hand, and wrought for my name's sake, that it should not be polluted in the sight of the heathen, in whose sight I brought them forth.]]></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Nevertheless I withdrew mine hand, and wrought for my name's sake, that it should not be polluted in the sight of the heathen, in whose sight I brought them forth.]]></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 lifted up mine hand unto them also in the wilderness, that I would scatter them among the heathen, and disperse them through the countri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 lifted up mine hand unto them also in the wilderness, that I would scatter them among the heathen, and disperse them through the countri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I lifted up mine hand unto them also in the wilderness, that I would scatter them among the heathen, and disperse them through the countri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cause they had not executed my judgments, but had despised my statutes, and had polluted my sabbaths, and their eyes were after their fathers' idols.]]></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Because they had not executed my judgments, but had despised my statutes, and had polluted my sabbaths, and their eyes were after their fathers' idol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I gave them also statutes that were not good, and judgments whereby they should not live;]]></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Wherefore I gave them also statutes that were not good, and judgments whereby they should not live;]]></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polluted them in their own gifts, in that they caused to pass through the fire all that opens the womb, that I might make them desolate, to the end that they might know that I am the LORD.]]></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polluted them in their own gifts, in that they caused to pass through the fire all that opens the womb, that I might make them desolate, to the end that they might know that I am the LORD.]]></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I polluted them in their own gifts, in that they caused to pass through the fire all that opens the womb, that I might make them desolate, to the end that they might know that I am the L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refore, son of man, speak unto the house of Israel, and say unto them, Thus says the Lord GOD; Yet in this your fathers have blasphemed me, in that they have committed a trespass against me.]]></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refore, son of man, speak unto the house of Israel, and say unto them, Thus says the Lord GOD; Yet in this your fathers have blasphemed me, in that they have committed a trespass against me.]]></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Therefore, son of man, speak unto the house of Israel, and say unto them, Thus says the Lord GOD; Yet in this your fathers have blasphemed me, in that they have committed a trespass against me.]]></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For when I had brought them into the land, for the which I lifted up mine hand to give it to them, then they saw every high hill, and all the thick trees, and they offered there their sacrifices, and there they presented the provocation of their offering: there also they made their sweet savour, and poured out there their drink offering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 said unto them, What is the high place unto which all of you go? And the name whereof is called Bamah unto this day.]]></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n I said unto them, What is the high place unto which all of you go? And the name whereof is called Bamah unto this day.]]></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say unto the house of Israel, Thus says the Lord GOD; Are all of you polluted after the manner of your fathers? and commit all of you whoredom after their abominations?]]></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say unto the house of Israel, Thus says the Lord GOD; Are all of you polluted after the manner of your fathers? and commit all of you whoredom after their abominations?]]></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Wherefore say unto the house of Israel, Thus says the Lord GOD; Are all of you polluted after the manner of your fathers? and commit all of you whoredom after their abominations?]]></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when all of you offer your gifts, when all of you make your sons to pass through the fire, all of you pollute yourselves with all your idols, even unto this day: and shall I be enquired of by you, O house of Israel? As I live, says the Lord GOD, I will not be enquired of by you.]]></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when all of you offer your gifts, when all of you make your sons to pass through the fire, all of you pollute yourselves with all your idols, even unto this day: and shall I be enquired of by you, O house of Israel? As I live, says the Lord GOD, I will not be enquired of by you.]]></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when all of you offer your gifts, when all of you make your sons to pass through the fire, all of you pollute yourselves with all your idols, even unto this day: and shall I be enquired of by you, O house of Israel? As I live, says the Lord GOD, I will not be enquired of by you.]]></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For when all of you offer your gifts, when all of you make your sons to pass through the fire, all of you pollute yourselves with all your idols, even unto this day: and shall I be enquired of by you, O house of Israel? As I live, says the Lord GOD, I will not be enquired of by you.]]></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at which comes into your mind shall not be at all, that all of you say, We will be as the heathen, as the families of the countries, to serve wood and stone.]]></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And that which comes into your mind shall not be at all, that all of you say, We will be as the heathen, as the families of the countries, to serve wood and stone.]]></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 live, says the Lord GOD, surely with a mighty hand, and with a stretched out arm, and with fury poured out, will I rule over you:]]></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As I live, says the Lord GOD, surely with a mighty hand, and with a stretched out arm, and with fury poured out, will I rule over you:]]></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 will bring you out from the people, and will gather you out of the countries wherein all of you are scattered, with a mighty hand, and with a stretched out arm, and with fury poured out.]]></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 will bring you out from the people, and will gather you out of the countries wherein all of you are scattered, with a mighty hand, and with a stretched out arm, and with fury poured out.]]></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nd I will bring you out from the people, and will gather you out of the countries wherein all of you are scattered, with a mighty hand, and with a stretched out arm, and with fury poured out.]]></a:t>
            </a:r>
          </a:p>
        </p:txBody>
      </p:sp>
    </p:spTree>
  </p:cSld>
</p:notes>
</file>

<file path=ppt/notesSlides/notesSlide8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And I will bring you into the wilderness of the people, and there will I plead with you face to face.]]></a:t>
            </a:r>
          </a:p>
        </p:txBody>
      </p:sp>
    </p:spTree>
  </p:cSld>
</p:notes>
</file>

<file path=ppt/notesSlides/notesSlide9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Like I pleaded with your fathers in the wilderness of the land of Egypt, so will I plead with you, says the Lord GOD.]]></a:t>
            </a:r>
          </a:p>
        </p:txBody>
      </p:sp>
    </p:spTree>
  </p:cSld>
</p:notes>
</file>

<file path=ppt/notesSlides/notesSlide9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Like I pleaded with your fathers in the wilderness of the land of Egypt, so will I plead with you, says the Lord GOD.]]></a:t>
            </a:r>
          </a:p>
        </p:txBody>
      </p:sp>
    </p:spTree>
  </p:cSld>
</p:notes>
</file>

<file path=ppt/notesSlides/notesSlide9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And I will cause you to pass under the rod, and I will bring you into the bond of the covenant:]]></a:t>
            </a:r>
          </a:p>
        </p:txBody>
      </p:sp>
    </p:spTree>
  </p:cSld>
</p:notes>
</file>

<file path=ppt/notesSlides/notesSlide9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 will purge out from among you the rebels, and them that transgress against me: I will bring them forth out of the country where they sojourn, and they shall not enter into the land of Israel: and all of you shall know that I am the LORD.]]></a:t>
            </a:r>
          </a:p>
        </p:txBody>
      </p:sp>
    </p:spTree>
  </p:cSld>
</p:notes>
</file>

<file path=ppt/notesSlides/notesSlide9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 will purge out from among you the rebels, and them that transgress against me: I will bring them forth out of the country where they sojourn, and they shall not enter into the land of Israel: and all of you shall know that I am the LORD.]]></a:t>
            </a:r>
          </a:p>
        </p:txBody>
      </p:sp>
    </p:spTree>
  </p:cSld>
</p:notes>
</file>

<file path=ppt/notesSlides/notesSlide9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And I will purge out from among you the rebels, and them that transgress against me: I will bring them forth out of the country where they sojourn, and they shall not enter into the land of Israel: and all of you shall know that I am the LORD.]]></a:t>
            </a:r>
          </a:p>
        </p:txBody>
      </p:sp>
    </p:spTree>
  </p:cSld>
</p:notes>
</file>

<file path=ppt/notesSlides/notesSlide9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s for you, O house of Israel, thus says the Lord GOD; Go all of you, serve all of you every one his idols, and hereafter also, if all of you will not hearken unto me: but pollute all of you my holy name no more with your gifts, and with your idols.]]></a:t>
            </a:r>
          </a:p>
        </p:txBody>
      </p:sp>
    </p:spTree>
  </p:cSld>
</p:notes>
</file>

<file path=ppt/notesSlides/notesSlide9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s for you, O house of Israel, thus says the Lord GOD; Go all of you, serve all of you every one his idols, and hereafter also, if all of you will not hearken unto me: but pollute all of you my holy name no more with your gifts, and with your idols.]]></a:t>
            </a:r>
          </a:p>
        </p:txBody>
      </p:sp>
    </p:spTree>
  </p:cSld>
</p:notes>
</file>

<file path=ppt/notesSlides/notesSlide9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s for you, O house of Israel, thus says the Lord GOD; Go all of you, serve all of you every one his idols, and hereafter also, if all of you will not hearken unto me: but pollute all of you my holy name no more with your gifts, and with your idols.]]></a:t>
            </a:r>
          </a:p>
        </p:txBody>
      </p:sp>
    </p:spTree>
  </p:cSld>
</p:notes>
</file>

<file path=ppt/notesSlides/notesSlide9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As for you, O house of Israel, thus says the Lord GOD; Go all of you, serve all of you every one his idols, and hereafter also, if all of you will not hearken unto me: but pollute all of you my holy name no more with your gifts, and with your idols.]]></a:t>
            </a:r>
          </a:p>
        </p:txBody>
      </p:sp>
    </p:spTree>
  </p:cSld>
</p:notes>
</file>

<file path=ppt/notesSlides/notesSlide10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in mine holy mountain, in the mountain of the height of Israel, says the Lord GOD, there shall all the house of Israel, all of them in the land, serve me: there will I accept them, and there will I require your offerings, and the first-fruits of your oblations, with all your holy things.]]></a:t>
            </a:r>
          </a:p>
        </p:txBody>
      </p:sp>
    </p:spTree>
  </p:cSld>
</p:notes>
</file>

<file path=ppt/notesSlides/notesSlide10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in mine holy mountain, in the mountain of the height of Israel, says the Lord GOD, there shall all the house of Israel, all of them in the land, serve me: there will I accept them, and there will I require your offerings, and the first-fruits of your oblations, with all your holy things.]]></a:t>
            </a:r>
          </a:p>
        </p:txBody>
      </p:sp>
    </p:spTree>
  </p:cSld>
</p:notes>
</file>

<file path=ppt/notesSlides/notesSlide10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in mine holy mountain, in the mountain of the height of Israel, says the Lord GOD, there shall all the house of Israel, all of them in the land, serve me: there will I accept them, and there will I require your offerings, and the first-fruits of your oblations, with all your holy things.]]></a:t>
            </a:r>
          </a:p>
        </p:txBody>
      </p:sp>
    </p:spTree>
  </p:cSld>
</p:notes>
</file>

<file path=ppt/notesSlides/notesSlide10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For in mine holy mountain, in the mountain of the height of Israel, says the Lord GOD, there shall all the house of Israel, all of them in the land, serve me: there will I accept them, and there will I require your offerings, and the first-fruits of your oblations, with all your holy things.]]></a:t>
            </a:r>
          </a:p>
        </p:txBody>
      </p:sp>
    </p:spTree>
  </p:cSld>
</p:notes>
</file>

<file path=ppt/notesSlides/notesSlide10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I will accept you with your sweet savour, when I bring you out from the people, and gather you out of the countries wherein all of you have been scattered; and I will be sanctified in you before the heathen.]]></a:t>
            </a:r>
          </a:p>
        </p:txBody>
      </p:sp>
    </p:spTree>
  </p:cSld>
</p:notes>
</file>

<file path=ppt/notesSlides/notesSlide10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I will accept you with your sweet savour, when I bring you out from the people, and gather you out of the countries wherein all of you have been scattered; and I will be sanctified in you before the heathen.]]></a:t>
            </a:r>
          </a:p>
        </p:txBody>
      </p:sp>
    </p:spTree>
  </p:cSld>
</p:notes>
</file>

<file path=ppt/notesSlides/notesSlide10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I will accept you with your sweet savour, when I bring you out from the people, and gather you out of the countries wherein all of you have been scattered; and I will be sanctified in you before the heathen.]]></a:t>
            </a:r>
          </a:p>
        </p:txBody>
      </p:sp>
    </p:spTree>
  </p:cSld>
</p:notes>
</file>

<file path=ppt/notesSlides/notesSlide10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of you shall know that I am the LORD, when I shall bring you into the land of Israel, into the country for the which I lifted up mine hand to give it to your fathers.]]></a:t>
            </a:r>
          </a:p>
        </p:txBody>
      </p:sp>
    </p:spTree>
  </p:cSld>
</p:notes>
</file>

<file path=ppt/notesSlides/notesSlide10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And all of you shall know that I am the LORD, when I shall bring you into the land of Israel, into the country for the which I lifted up mine hand to give it to your fathers.]]></a:t>
            </a:r>
          </a:p>
        </p:txBody>
      </p:sp>
    </p:spTree>
  </p:cSld>
</p:notes>
</file>

<file path=ppt/notesSlides/notesSlide10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re shall all of you remember your ways, and all your doings, wherein all of you have been defiled; and all of you shall loathe yourselves in your own sight for all your evils that all of you have committed.]]></a:t>
            </a:r>
          </a:p>
        </p:txBody>
      </p:sp>
    </p:spTree>
  </p:cSld>
</p:notes>
</file>

<file path=ppt/notesSlides/notesSlide1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re shall all of you remember your ways, and all your doings, wherein all of you have been defiled; and all of you shall loathe yourselves in your own sight for all your evils that all of you have committed.]]></a:t>
            </a:r>
          </a:p>
        </p:txBody>
      </p:sp>
    </p:spTree>
  </p:cSld>
</p:notes>
</file>

<file path=ppt/notesSlides/notesSlide1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And there shall all of you remember your ways, and all your doings, wherein all of you have been defiled; and all of you shall loathe yourselves in your own sight for all your evils that all of you have committed.]]></a:t>
            </a:r>
          </a:p>
        </p:txBody>
      </p:sp>
    </p:spTree>
  </p:cSld>
</p:notes>
</file>

<file path=ppt/notesSlides/notesSlide1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ll of you shall know that I am the LORD when I have wrought with you for my name's sake, not according to your wicked ways, nor according to your corrupt doings, O all of you house of Israel, says the Lord GOD.]]></a:t>
            </a:r>
          </a:p>
        </p:txBody>
      </p:sp>
    </p:spTree>
  </p:cSld>
</p:notes>
</file>

<file path=ppt/notesSlides/notesSlide1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ll of you shall know that I am the LORD when I have wrought with you for my name's sake, not according to your wicked ways, nor according to your corrupt doings, O all of you house of Israel, says the Lord GOD.]]></a:t>
            </a:r>
          </a:p>
        </p:txBody>
      </p:sp>
    </p:spTree>
  </p:cSld>
</p:notes>
</file>

<file path=ppt/notesSlides/notesSlide1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ll of you shall know that I am the LORD when I have wrought with you for my name's sake, not according to your wicked ways, nor according to your corrupt doings, O all of you house of Israel, says the Lord GOD.]]></a:t>
            </a:r>
          </a:p>
        </p:txBody>
      </p:sp>
    </p:spTree>
  </p:cSld>
</p:notes>
</file>

<file path=ppt/notesSlides/notesSlide1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And all of you shall know that I am the LORD when I have wrought with you for my name's sake, not according to your wicked ways, nor according to your corrupt doings, O all of you house of Israel, says the Lord GOD.]]></a:t>
            </a:r>
          </a:p>
        </p:txBody>
      </p:sp>
    </p:spTree>
  </p:cSld>
</p:notes>
</file>

<file path=ppt/notesSlides/notesSlide1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Moreover the word of the LORD came unto me, saying,]]></a:t>
            </a:r>
          </a:p>
        </p:txBody>
      </p:sp>
    </p:spTree>
  </p:cSld>
</p:notes>
</file>

<file path=ppt/notesSlides/notesSlide1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n of man, set your face toward the south, and drop your word toward the south, and prophesy against the forest of the south field;]]></a:t>
            </a:r>
          </a:p>
        </p:txBody>
      </p:sp>
    </p:spTree>
  </p:cSld>
</p:notes>
</file>

<file path=ppt/notesSlides/notesSlide1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Son of man, set your face toward the south, and drop your word toward the south, and prophesy against the forest of the south field;]]></a:t>
            </a:r>
          </a:p>
        </p:txBody>
      </p:sp>
    </p:spTree>
  </p:cSld>
</p:notes>
</file>

<file path=ppt/notesSlides/notesSlide1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ay to the forest of the south, Hear the word of the LORD; Thus says the Lord GOD; Behold, I will kindle a fire in you, and it shall devour every green tree in you, and every dry tree: the flaming flame shall not be quenched, and all faces from the south to the north shall be burned therein.]]></a:t>
            </a:r>
          </a:p>
        </p:txBody>
      </p:sp>
    </p:spTree>
  </p:cSld>
</p:notes>
</file>

<file path=ppt/notesSlides/notesSlide1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ay to the forest of the south, Hear the word of the LORD; Thus says the Lord GOD; Behold, I will kindle a fire in you, and it shall devour every green tree in you, and every dry tree: the flaming flame shall not be quenched, and all faces from the south to the north shall be burned therein.]]></a:t>
            </a:r>
          </a:p>
        </p:txBody>
      </p:sp>
    </p:spTree>
  </p:cSld>
</p:notes>
</file>

<file path=ppt/notesSlides/notesSlide1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ay to the forest of the south, Hear the word of the LORD; Thus says the Lord GOD; Behold, I will kindle a fire in you, and it shall devour every green tree in you, and every dry tree: the flaming flame shall not be quenched, and all faces from the south to the north shall be burned therein.]]></a:t>
            </a:r>
          </a:p>
        </p:txBody>
      </p:sp>
    </p:spTree>
  </p:cSld>
</p:notes>
</file>

<file path=ppt/notesSlides/notesSlide1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And say to the forest of the south, Hear the word of the LORD; Thus says the Lord GOD; Behold, I will kindle a fire in you, and it shall devour every green tree in you, and every dry tree: the flaming flame shall not be quenched, and all faces from the south to the north shall be burned therein.]]></a:t>
            </a:r>
          </a:p>
        </p:txBody>
      </p:sp>
    </p:spTree>
  </p:cSld>
</p:notes>
</file>

<file path=ppt/notesSlides/notesSlide1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ll flesh shall see that I the LORD have kindled it: it shall not be quenched.]]></a:t>
            </a:r>
          </a:p>
        </p:txBody>
      </p:sp>
    </p:spTree>
  </p:cSld>
</p:notes>
</file>

<file path=ppt/notesSlides/notesSlide1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And all flesh shall see that I the LORD have kindled it: it shall not be quenched.]]></a:t>
            </a:r>
          </a:p>
        </p:txBody>
      </p:sp>
    </p:spTree>
  </p:cSld>
</p:notes>
</file>

<file path=ppt/notesSlides/notesSlide1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I, Ah Lord GOD! they say of me, Does he not speak parables?]]></a:t>
            </a:r>
          </a:p>
        </p:txBody>
      </p:sp>
    </p:spTree>
  </p:cSld>
</p:notes>
</file>

<file path=ppt/notesSlides/notesSlide1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Then said I, Ah Lord GOD! they say of me, Does he not speak parabl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9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_rels/slide8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9.xml"/>
</Relationships>

</file>

<file path=ppt/slides/_rels/slide9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0.xml"/>
</Relationships>

</file>

<file path=ppt/slides/_rels/slide9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1.xml"/>
</Relationships>

</file>

<file path=ppt/slides/_rels/slide9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2.xml"/>
</Relationships>

</file>

<file path=ppt/slides/_rels/slide9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3.xml"/>
</Relationships>

</file>

<file path=ppt/slides/_rels/slide9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4.xml"/>
</Relationships>

</file>

<file path=ppt/slides/_rels/slide9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5.xml"/>
</Relationships>

</file>

<file path=ppt/slides/_rels/slide9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6.xml"/>
</Relationships>

</file>

<file path=ppt/slides/_rels/slide9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7.xml"/>
</Relationships>

</file>

<file path=ppt/slides/_rels/slide9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8.xml"/>
</Relationships>

</file>

<file path=ppt/slides/_rels/slide9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9.xml"/>
</Relationships>

</file>

<file path=ppt/slides/_rels/slide10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0.xml"/>
</Relationships>

</file>

<file path=ppt/slides/_rels/slide10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1.xml"/>
</Relationships>

</file>

<file path=ppt/slides/_rels/slide10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2.xml"/>
</Relationships>

</file>

<file path=ppt/slides/_rels/slide10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3.xml"/>
</Relationships>

</file>

<file path=ppt/slides/_rels/slide10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4.xml"/>
</Relationships>

</file>

<file path=ppt/slides/_rels/slide10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5.xml"/>
</Relationships>

</file>

<file path=ppt/slides/_rels/slide10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6.xml"/>
</Relationships>

</file>

<file path=ppt/slides/_rels/slide10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7.xml"/>
</Relationships>

</file>

<file path=ppt/slides/_rels/slide10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8.xml"/>
</Relationships>

</file>

<file path=ppt/slides/_rels/slide10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9.xml"/>
</Relationships>

</file>

<file path=ppt/slides/_rels/slide1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0.xml"/>
</Relationships>

</file>

<file path=ppt/slides/_rels/slide1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1.xml"/>
</Relationships>

</file>

<file path=ppt/slides/_rels/slide1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2.xml"/>
</Relationships>

</file>

<file path=ppt/slides/_rels/slide1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3.xml"/>
</Relationships>

</file>

<file path=ppt/slides/_rels/slide1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4.xml"/>
</Relationships>

</file>

<file path=ppt/slides/_rels/slide1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5.xml"/>
</Relationships>

</file>

<file path=ppt/slides/_rels/slide1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6.xml"/>
</Relationships>

</file>

<file path=ppt/slides/_rels/slide1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7.xml"/>
</Relationships>

</file>

<file path=ppt/slides/_rels/slide1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8.xml"/>
</Relationships>

</file>

<file path=ppt/slides/_rels/slide1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9.xml"/>
</Relationships>

</file>

<file path=ppt/slides/_rels/slide1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0.xml"/>
</Relationships>

</file>

<file path=ppt/slides/_rels/slide1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1.xml"/>
</Relationships>

</file>

<file path=ppt/slides/_rels/slide1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2.xml"/>
</Relationships>

</file>

<file path=ppt/slides/_rels/slide1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3.xml"/>
</Relationships>

</file>

<file path=ppt/slides/_rels/slide1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4.xml"/>
</Relationships>

</file>

<file path=ppt/slides/_rels/slide1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5.xml"/>
</Relationships>

</file>

<file path=ppt/slides/_rels/slide1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6.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ஏழாம் வருஷத்து ஐந்தாம் மாதம் பத்தாந்தேதியிலே இஸ்ரவேலின் மூப்பரில் சிலர் கர்த்தரிட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ரிக்கும்படிவந்து, எனக்கு முன்பாக உட்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மனுபுத்திரனே, நீ இஸ்ரவேல் மூப்பரோடே பேசி, அவர்களை நோக்கி கர்த்தராகிய ஆண்டவர் உ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நீங்கள் என்னிடத்தில் விசாரிக்க வந்தீர்களோ? நீங்கள் என்னிடத்தில் விசாரிக்க இடங்கொ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என் ஜீவனைக்கொண்டு சொல்லுகிறேன் என்று கர்த்தராகிய ஆண்டவர் உரைக்கிறார் என்று சொ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மனுபுத்திரனே, நீ அவர்களுக்காக வழக்காடுவாயோ? வழக்காட மனதானால், நீ அவர்கள் பிதாக்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களை அவர்களுக்குத் தெரியக்காட்டி, அவர்களை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ர்த்தராகிய ஆண்டவர் உரைக்கிறது என்னவென்றால், நான் இஸ்ரவேலைத் தெரிந்துகொண்ட நா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வம்சத்து ஜனங்களுக்கு நான் ஆணையிட்டு, எகிப்துதேசத்தில் என்னை அவர்களுக்குத் தெரியப்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உங்கள் தேவனாகிய கர்த்தர் என்று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ன் அவர்களை எகிப்துதேசத்திலிருந்து அழைப்பேன் என்றும், அவர்களுக்காக நான் பார்த்துவைத்த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ம் தேனும் ஓடுகிறதும் எல்லா தேசங்களின் சிங்காரமுமான தேசத்திலே அவர்களைக் கொண்டுவந்து 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அந்நாளிலே ஆணையி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ங்களில் அவரவர் தங்கள் கண்களால் நோக்கின அருவருப்புகளைத் தள்ளிவிட்டு, எகிப்தின் நரக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ரகங்களால் உங்களைத் தீட்டுப்படுத்தாதிருப்பீர்களாக; உங்கள் தேவனாகிய கர்த்தர் நா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ர்களோ, என் சொல்லைக் கேட்க மனதில்லாமல் எனக்கு விரோதமாய் இரண்டகம்பண்ணினார்கள்; அவரவர்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ல் நோக்கின அருவருப்புகளைத் தள்ளிப்போடாமலும், எகிப்தின் நரகலான விக்கிரக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மலுமிருந்தார்கள்; ஆதலால் எகிப்து தேசத்தின் நடுவிலே என் கோபத்தை அவர்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த்துக்கொள்ளும்படிக்கு என் உக்கிரத்தை அவர்கள்மேல் ஊற்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ஆகிலும் நான் என்னை இவர்களுக்குப் வெளிப்படுத்தி, இவர்களுக்கு முன்பாக என்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தபடிக்கு, இவர்களை எகிப்துதேசத்திலிருந்து புறப்படப்பண்ணி, அவ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னிமித்தம் கிருபை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ஆகையால் நான் அவர்களை எகிப்துதேசத்திலிருந்து புறப்படப்பண்ணி, அவர்களை வனாந்தரத்தில் அழைத்துவ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கட்டளைகளை அவர்களுக்குக் கொடுத்து, என் நியாயங்களை அவர்களுக்குத் தெரிய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படி செய்கிற மனுஷன் அவைகளால் பிழை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நான் தங்களைப் பரிசுத்தம்பண்ணுகிற கர்த்தர் என்று அவர்கள் அறியும்படிக்கு, எனக்கும் அவர்களு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யாளமாய் இருப்பதற்கான என் ஓய்வுநாட்களையும் அவர்களு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ஆனாலும் இஸ்ரவேல் வம்சத்தார் வனாந்தரத்தில் எனக்கு விரோதமாய் இரண்டகம்பண்ணினார்கள்;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களின்படியே மனுஷன் செய்தால் அவைகளால் பிழைப்பான்; அவர்களோ அவைகளில் நடவாமல், என் நி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 என் ஓய்வுநாட்களின் பரிசுத்தத்தை மிகவும் குலைத்துப்போட்டார்கள், ஆதலால்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ம்படி வனாந்தரத்திலே என் உக்கிரத்தை அவர்கள்மேல் ஊற்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கிலும் நான் இவர்களைப் புறப்படப்பண்ணினதைக் கண்ட புறஜாதிகளுடைய கண்களுக்கு முன்பாக என் நா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குலைச்சலாகாதபடிக்கு, என் நாமத்தினிமித்தம் கிருபை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ஆனாலும் அவர்களுடைய இருதயம் அவர்களுடைய நரகலான விக்கிரகங்களைப் பின்பற்றி, அவர்கள் என் நியா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றுத்து, என் கட்டளைகளில் நடவாமற்போய், என் ஓய்வுநாட்களைப் பரிசுத்தக் குலைச்சலாக்கினபடி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ன் வாக்குத்தத்தம்பண்ணினதும், பாலும் தேனும் ஓடுகிறதும், எல்லாதேசங்களின் சிங்காரமாயிருக்கிற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 அவர்களைக் கொண்டுவந்துவிடுவதில்லை என்று வனாந்தரத்தில்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ஆகிலும் அவர்களை அழிக்காதபடிக்கு, என் கண் அவர்களைத் தப்பவிட்டது; நான் அவர்களை வனாந்தர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லமா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வனாந்தரத்தில் அவர்களுடைய பிள்ளைகளை நோக்கி: நீங்கள் உங்கள் பிதாக்களின் முறைமைகளில் நடவாம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நியாயங்களைக் கைக்கொள்ளாமலும், அவர்களுடைய நரகலான விக்கிரகங்களால் உ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த்தாமலும் இரு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உங்கள் தேவனாகிய கர்த்தர் நானே; நீங்கள் என் கட்டளைகளில் நடந்து, என் நியாயங்களைக் கை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ன்படியே 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என் ஓய்வுநாட்களைப் பரிசுத்தமாக்குங்கள்; நான் உங்கள் தேவனாகிய கர்த்தர் என்று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யும்படிக்கு அவைகள் எனக்கும் உங்களுக்கும் அடையாளமாயிருக்கு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ஆனாலும் பிள்ளைகளும் எனக்கு விராதமாய் எழும்பினார்கள்; என் கட்டளைகளின்படியே மனுஷன் செய்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ல் பிழைப்பானே; அவர்களோ அவைகளில் நடவாமலும், என் நியாயங்களைக் கைக்கொண்டு அவைகளின்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யாமலும், என் ஓய்வுநாட்களைப் பரிசுத்தக்குலைச்சலாக்கிப்போட்டார்கள்; ஆகையால் வனாந்தரத்திலே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பத்தை அவர்களில் தீர்த்துக்கொள்ளும்படி என் உக்கிரத்தை அவர்கள்மேல் ஊற்று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ஆகிலும் நான் என் கையைத் திருப்பி, நான் இவர்களை புறப்படப்பண்ணினதைக் கண்ட புறஜாதிகளுடைய கண்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என் நாமம் பரிசுத்தக்குலைச்சலாகாதபடிக்கு, என் நாமத்தினிமித்தம் கிருபைசெய்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ஆனாலும் அவர்கள் என் நியாயங்களின்படி செய்யாமல், என் கட்டளைகளை வெறுத்து, என் ஓய்வுநாட்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சுத்தக் குலைச்சலாக்கினபடியாலும், அவர்களுடைய கண்கள் அவர்கள் பிதாக்களின் நரகலான விக்கிரகங்களி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மாயிருந்தபடியா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நான் அவர்களைப் புறஜாதிகளுக்குள்ளே சிதறடித்து, அவர்களை தேசங்களிலே தூற்றிப்போடுகிற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னாந்தரத்திலே ஆணை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ஆகையால் நன்மைக்கேதுவல்லாத கட்டளைகளையும் ஜீவனுக்கேதுவல்லாத நியாயங்களையும் நான் அவர்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நான் கர்த்தர் என்று அவர்கள் அறியத்தக்கதாக, நான் அவர்களைப் பாழாக்கும்படி, அவர்கள் கர்ப்பந்தி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க்கிறதையெல்லாம் தீக்கடக்கப்பண்ணி, இவ்விதமாய் அவர்களுடைய பலிகளினாலே அவர்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டுப்படப்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ஆகையால் மனுபுத்திரனே, நீ இஸ்ரவேல் வம்சத்தாரோடே பேசி, அவர்களை நோக்கி: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து என்னவென்றால், உங்கள் பிதாக்கள் இன்னும் எனக்கு விரோதமாய்த் துரோகம்பண்ணி, என்னை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ஷி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களுக்குக் கொடுப்பேன் என்று ஆணையிட்ட தேசத்திலே நான் அவர்களைப் பிரவேசிக்கப்பண்ணினபின்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யர்ந்த ஒரு மேட்டையும் தழைத்த ஒரு விருட்சத்தையும் எங்கெங்கே கண்டார்களோ, அங்கங்கே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ளைச் செலுத்தி, அவ்விடங்களிலெல்லாம் எனக்கு எரிச்சல் உண்டாக்குகிற தங்கள் காணிக்கைகளைப் 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கந்த வாசனையான தங்கள் தூபங்களைக்காட்டி, தங்கள் பானபலிகளை வா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நான் அவர்களை நோக்கி: நீங்கள் போகிற அந்த மேடு என்னவென்று கேட்டேன்; அ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நாள்வரைக்கும் அதற்குப் பாமா என்று 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ஆகையால் நீ இஸ்ரவேல் வம்சத்தாரை நோக்கி: கர்த்தராகிய ஆண்டவர் உரைக்கிறது என்னவென்றால்,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க்களுடைய மார்க்கத்தின்படியே நீங்களும் தீட்டுப்பட்டவர்கள் அல்லவோ? அவர்களுடைய அருவருப்பு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ங்களும் பின்பற்றிச் சோரம்போகிறீர்கள் அல்ல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நீங்கள் உங்கள் பிள்ளைகளைத் தீக்கடக்கப்பண்ணி, உங்கள் பலிகளைச்செலுத்துகிறபோது,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எல்லா நரகலான விக்கிரகங்களாலும் நீங்கள் தீட்டுப்படுவீர்களே; நீங்கள் என்னிடத்தில் விசாரி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ங்கொடுப்பேனோ இஸ்ரவேல் வம்சத்தாரே, நீங்கள் என்னிடத்தில் விசாரிக்கும்படி இடங்கொடுப்பதில்லை என்று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மரத்துக்கும் கல்லுக்கும் ஆராதனைசெய்து, அஞ்ஞானிகளைப்போலவும் தேசத்து ஜனங்களின் ஜாதிகளைப்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ப்போம் என்று சொல்லுகிறீர்களே; உங்கள் மனதில் எழும்புகிற இந்த நினைவின்படி ஆவதே இ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லத்த கையினாலும், ஓங்கிய புயத்தினாலும் ஊற்றப்பட்ட உக்கிரத்தினாலும், உங்களை ஆளுவேன் என்பதை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க்கொண்டு சொல்லுகிறே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ஜனங்களுக்குள் இராதபடிக்கு நான் உங்களைப் புறப்படப்பண்ணி, நீங்கள் சிதறியி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ங்களில் இராதபடிக்கு நான் உங்களைப் பலத்தகையினாலும், ஓங்கிய புயத்தினாலும், ஊற்ற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க்கிரத்திலும் கூடிவரச்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உங்களை ஜனசதளங்களின் வனாந்தரத்திலே கொண்டுபோய், அங்கே உங்களோடே முகமுகமாய் வழ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நான் எகிப்துதேசத்தின் வனாந்தரத்தில் உங்கள் பிதாக்களோடு வழக்காடினதுபோல உங்களோடும் வழ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நான் உங்களைக் கோலின்கீழ் செல்லும்படி செய்து, உங்களை உடன்படிக்கையின் கட்டுக்குட்ப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கலகக்காரரையும் துரோகிகளையும் உங்களைவிட்டுப் பிரித்துப்போடுவேன்; அவர்களைத் தாங்கள் த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சத்திலிருந்து புறப்படப்பண்ணுவேன்; ஆனாலும் அவர்கள் இஸ்ரவேல் தேசத்தில் பிரவேசிப்பதில்லை;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இப்போதும் இஸ்ரவேல் வம்சத்தாரே, நீங்கள் என் சொல்லைக் கேட்கமனதில்லாதிருந்தால், நீங்கள் போய் அவன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 தன் நரகலான விக்கிரகங்களை இன்னும் சேவியுங்கள்; ஆனாலும் என் பரிசுத்த நாமத்தை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கைகளாலும் உங்கள் நரகலான விக்கிரகங்களாலும் இனிப் பரிசுத்தக்குலைச்சலாக்காதிரு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இஸ்ரவேலின் உயரமான மலையாகிய என் பரிசுத்த மலையிலே இஸ்ரவேலுடைய எல்லா வம்சத்தாருமாகிய தேசத்திலு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வரும் என்னைச் சேவிப்பார்களென்று கர்த்தராகிய ஆண்டவர் சொல்லுகிறார்; அங்கே அவர்கள்மேல் பிரி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ப்பேன்; அங்கே நீங்கள் பரிசுத்தம்பண்ணுகிற எல்லாவற்றிலும் உங்கள் காணிக்கைகளையு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தற்பலன்களையும் செலுத்தும்படி கேட்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நான் உங்களை ஜனங்களிலிருந்து புறப்படப்பண்ணி, நீங்கள் சிதறுண்டிருக்கிற தேசங்களிலிருந்து உங்களை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த்துக்கொள்ளும்போது, சுகந்த வாசனையினிமித்தம் நான் உங்கள்பேரில் பிரியமாயிருப்பேன்;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ஜாதிகளின் கண்களுக்கு முன்பாக உங்களால் பரிசுத்தம்பண்ண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உங்கள் பிதாக்களுக்குக் கொடுப்பேன் என்று ஆணையிட்ட தேசமாகிய இஸ்ரவேல் தேசத்திலே நான் உங்களை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வரப்பண்ணும்போது, நான் கர்த்தர் என்று நீங்கள் அறி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அங்கே உங்களுடைய எல்லா வழிகளையும் உங்களைத் தீட்டுப்படுத்தின உங்களுடைய எல்லாக் கிரியை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த்து, நீங்கள் செய்திருந்த உங்களுடைய எல்லாப் பொல்லாப்புகளினிமித்தமும் உங்களை நீ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ருவ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இஸ்ரவேல் வம்சத்தாரே, உங்கள் பொல்லாத வழிகளுக்குத் தக்கதாகவும், உங்கள்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யைகளுக்குத்தக்கதாகவும் நான் உங்களுக்குச் செய்யாமல், என் நாமத்தினிமித்தம் உங்களு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பைசெய்யும்போது, நான் கர்த்தர் என்று அறிந்துகொள்வீர்கள் என்கிறதைக்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மனுபுத்திரனே, நீ உன் முகத்தைத் தென்திசைக்கு நேரே திருப்பி, தெற்குக்கு விரோதமாக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னத்தைப்பொழிந்து, தென்புறமான வயல்வெளியின் காட்டுக்கு விரோதமாகத் தீர்க்கதரிசனம் உ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தென்திசைக் காட்டை நோக்கி: கர்த்தருடைய வார்த்தையைக் கேள், கர்த்தராகிய ஆண்டவர் சொல்லு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இதோ, நான் உன்னில் அக்கினியைக் கொளுத்துவேன்; அது உன்னில் பச்சையான சகல மரங்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ப்போன சகல மரங்களையும் பட்சிக்கும்; ஜுவாலிக்கிற ஜுவாலை அவிக்கப்படமாட்டாது; தெற்கு துவ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க்குமட்டுமுள்ள தேசமெங்கும் அதினால் வெ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கர்த்தராகிய நான் அதைக் கொளுத்தினேன் என்பதை எல்லா மாம்சமும் காணும்; அது அவிக்கப்படுவதில்லை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அப்பொழுது நான்: ஆ, கர்த்தராகிய ஆண்டவரே, இவன் உவமைகளையல்லவோ சொல்லுகிறான் என்று அவர்கள் எ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றித்துச் சொல்லுகிறார்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0]]></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2026-11-03T12:00:21Z</dcterms:created>
  <dcterms:modified xsi:type="dcterms:W3CDTF">2026-11-03T12:00:21Z</dcterms:modified>
  <dc:title>எசேக்கியேல் : 20</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