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ப் பார்க்கையில், இதோ, பறக்கிற ஒரு புஸ்தகச்சுருளைக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 ஒரு தாலந்து நிறையான ஈயமூடி தூக்கிவரப்பட்டது; மரக்காலின் நடுவிலே ஒரு ஸ்திரீ உட்கார்ந்த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 ஒரு தாலந்து நிறையான ஈயமூடி தூக்கிவரப்பட்டது; மரக்காலின் நடுவிலே ஒரு ஸ்திரீ உட்கார்ந்தி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னோடே பேசின தூதனை நோக்கி: இவர்கள் மரக்காலை எங்கே கொண்டுபோகிறார்கள் என்று கே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ैं ने फिर आंखें उठाईं तो क्या देखा, कि एक लिखा हुआ पत्र उड़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दूत ने मुझ से पूछा, तुझे क्या देख पड़ता है? मैं ने कहा, मुझे एक लिखा हुआ पत्र उड़ता हुआ देख पड़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जिस की लम्बाई बीस हाथ और चौड़ाई दस हाथ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उसने मुझ से कहा, यह वह शाप है जो इस सारे देश पर पड़ने वाला है; क्योंकि जो कोई चोरी करता है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एक ओर लिखे हुए के अनुसार मैल की नाईं निकाल दिया जाएगा; और जो कोई शपथ खाता है, वह उसकी दूसर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खे हुए के अनुसार मैल की नाईं निकाल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ेनाओं के यहोवा की यही वाणी है, मैं उसको ऐसा चलाऊंगा कि वह चोर के घर में और मेरे नाम की झूठी शप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े वाले के घर में घुस कर ठहरेगा, और उसको लकड़ी और पत्थरों समेत नाश कर द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जो दूत मुझ से बातें करता था, उसने बाहर जा कर मुझ से कहा, आंखें उठा कर देख कि वह क्या वस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ी जा रह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ने पूछा, वह क्या है? उसने कहा? वह वस्तु जो निकली जा रही है वह एक एपा का नाप है। और उसने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सारे देश में लोगों का यही रूप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मैं ने क्या देखा कि किक्कार भर शीशे का एक बटखरा उठाया जा रहा है, और एक स्त्री है जो एप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में बैठ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दूत ने कहा, इसका अर्थ दुष्टता है। और उसने उस स्त्री को एपा के बीच में दबा दिया, और शीशे के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टखरे को ले कर उस से एपा का मुंह ढां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मैं ने आंखें उठाईं, तो क्या देखा कि दो स्त्रियें चली जाती हैं जिन के पंख पवन में फैले हु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पंख लगलग के से हैं, और वे एपा को आकाश और पृथ्वी के बीच में उड़ाए लिए जा र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मैं ने उस दूत से जो मुझ से बातें करता था, पूछा, कि वे एपा को कहां लिए जाती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ने कहा, शिनार देश में लिए जाती हैं कि वहां उसके लिये एक भवन बनाएं; और जब वह तैयार किया जाए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एपा वहां अपने ही पाए पर खड़ा कि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2026-10-20T09:15:24Z</dcterms:created>
  <dcterms:modified xsi:type="dcterms:W3CDTF">2026-10-20T09:15:24Z</dcterms:modified>
  <dc:title>जकरयाह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