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ાં, હું થાકેલા જીવને વિશ્રામ આપીશ અને જેઓ નબળા થઇ ગયા છે તેમને મજબૂત બન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્યારબાદ યમિર્યા જાગ્યો, તેણે કહ્યું, “આ ઊંઘ મને મીઠી લાગ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એવો સમય આવી રહ્યો છે જ્યારે ઇસ્રાએલના સર્વ કુળસમૂહો મને દેવ માનશે અને મારી પ્ર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ોવા કહે છે, “એ દિવસો આવી રહ્યા છે કે જ્યારે હુ ઇસ્રાએલને અને યહૂદિયાને માણસોને તથા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ુધનને પુષ્કળ વધ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યહોવા કહે છે, “જ્યારે ઇસ્રાએલે રાહત શોધી ત્યારે જે લોકો તરવારથી બચી ગયા છે, તેઓને અરણ્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મળ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ભૂતકાળમાં જેમ હું તેમને ઉખેડી નાખવા, તોડી પાડવા, ઉથલાવી પાડવા, નાશ કરવા, અને હાનિ કરવા માટે નજ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તો હતો તેમ હવે તેમના પર કાળજી રાખીને તેઓને સંસ્થાપિત ક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સ્રાએલી પ્રજા વિસામાની શોધમાં ફરતી હતી, ત્યારે મેં તેને દૂરથી દર્શન દીધાં હતાં. હે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, “હું અનંત પ્રેમથી તને ચાહું છું, એટલે મારી કૃપા તારા પર વરસાવ્ય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તે દિવસે પછી કોઇ એમ નહિ કહે કે, પિતૃઓના પાપની કિમત તેઓનાં બાળકો ચૂક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ને ફરીથી પર ઉઠાવીશ અને તું પાછી ઊભી થશે. ફરીથી તું કુમારિકાની જેમ ઝાંઝરથી શણગારાઇ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થી નાચવા લાગ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કારણ કે દરેક માણસ પોતાના પાપને લીધે મરશે. જે ખાટી દ્રાક્ષ ખાશે તેના દાંત ખટ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ું ફરીથી સમરૂનના ડુંગરા પર દ્રાક્ષનીવાડીઓ રોપશે, ને રોપનારાઓ એનાં ફળ ખાવા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વો દિવસ જરૂર આવી રહ્યો છે. જ્યારે એફ્રાઇમના પર્વતો પરથી પહેરેગીરો પોકાર કરશે, ‘ચાલો આપણે સિયો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ત્રાએ જઇએ, આપણા દેવ યહોવાને દર્શને જઇએ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 કહે છે, “એ દિવસો આવી રહ્યા છે કે જ્યારે હું ઇસ્રાએલ અને યહૂદિયા સાથે નવો કર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કહે છે, “યાકૂબને માટે આનંદપૂર્વક ગાઓ, મહાન કોમ માટે જયજયકાર કરો. તેથી મુકતકંઠે સ્તુતિગ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કહો, ‘દેવ યહોવા તારા લોકોને ઇસ્રાએલના અવશેષને બચ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ેં જ્યારે એમના પિતૃઓને હાથ પકડીને મિસરમાંથી બહાર કાઢયા હતા ત્યારે તેમની સાથે જે કરાર કર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ો આ કરાર નહિ હોય. હું તેમનો વિશ્વાસુ માલિક હોવા છતાં પણ તેમણે મારા કરારનું ઉલ્લંઘ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ેઓને ઉત્તરમાંથી લાવીશ, ને પૃથ્વીના છેડાઓથી તેઓને એકત્ર કરીશ. હું તેઓનાં અંધજનો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ંગડાઓને, ગર્ભવતી તથા નાનાં બાળકોવાળી સ્ત્રીઓને રઝળતા નહિ મૂકું. તેઓ એક મોટા સમુદાયની જેમ અહીં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ેમને પાછા લાવીશ ત્યારે તેઓ રડતાં રડતાં અરજ કરતાં કરતાં આવશે. હું તેમને ઠોકર ન વાગે એવા સપ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ે થઇને વહેતાં ઝરણાં આગળ લઇ જઇશ, કારણ કે હું ઇસ્રાએલનો પિતા છું અને એફ્રાઇમ મારો જયેષ્ઠ પુ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પરંતુ હવે ઇસ્રાએલના લોકો સાથે જે કરાર કરીશ તે આવો હશે: હું મારા નિયમો તેમના અંતરમાં ઠસાવ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હૃદય પર લખીશ. હું તેમનો દેવ થઇશ. અને તેઓ મારી પ્રજ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વિશ્વની પ્રજાઓ, તમે યહોવાના વચન સાંભળો, અને દૂર દૂરના દ્વીપોને તે જાણ કરો. ‘જેણે ઇ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વેરવિખેર કરી નાખ્યા હતા તે પોતે જ તેમને એકત્ર કરશે અને તેમની ઘેટાંપાળકની જેમ સંભાળ લે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 સમયે યહોવાને ઓળખવા માટે એકબીજાને શીખવવાની જરૂર રહેશે નહિ, કારણ કે ત્યારે નાનાથી મોટા સુધી સ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મને ઓળખશે. હું તેમના દુષ્કૃત્યો માફ કરીશ અને તેમના પાપને ફરી સંભારીશ નહિ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જેણે દિવસે પ્રકાશ આપવા માટે સૂર્ય અને રાત્રે પ્રકાશ આપવા માટે ચંદ્ર અને તારાઓ આપ્યા છે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ગરને એવો ખળભળાવે છે કે તેનાં તરંગો ગર્જના કરી ઊઠે, જેનું નામ સૈન્યોનો દેવ યહોવા છે” તે કહ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યહોવાએ યાકૂબને બચાવ્યો છે, ને તેનાં કરતાં બળવાનના હાથમાંથી તેને છોડ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જો મેં કુદરતમાં સ્થાપેલી વ્યવસ્થા લોપ પામે તો જ ઇસ્રાએલનો વંશ પણ મારી પ્રજા તરીકે લોપ પામ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આનંદના પોકાર કરતા સિયોનના પર્વત પર આવશે, અને યહોવાએ આપેલા ધાન્ય, દ્રાક્ષારસ, તે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ઢાંખરરૂપી સમૃદ્ધિથી ખુશખુશાલ થશે. તેમનું જીવન સિંચેલી વાડી જેવું થશે અને તેઓનાં સર્વ દુ:ખો દૂર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જો ઉપરનું આકાશ માપી શકાય અને નીચેની ધરતીના તળીયાનો તાગ માપી શકાય, તો જ હું ઇસ્રાએલની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નો તેમણે જે કઇં કર્યું છે તે માટે તિરસ્કાર કરી શકું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કુમારિકાઓ આનંદ સાથે નાચી ઊઠશે અને યુવાનો તથા વૃદ્ધો હરખાશે; કારણ કે હું તેઓના શો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્ષમાં ફેરવી નાખીશ, હું તેઓને ખાતરી આપીશ અને તેઓને હષિર્ત કરીશ, કારણ કે તેઓનાં બંદીવાસનાં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:ખો દૂર થઇ ગય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યહોવા કહે છે, “સમય આવી રહ્યો છે કે જ્યારે યરૂશાલેમ મારા નગર તરીકે હનામએલના બુરજથી તે ખૂણ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ા સુધી ફરી બાંધ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 સરહદ પસાર કરીને આગળ જશે. તે ઠેઠ ગોરેબની ટેકરી સુધી જશે અને ત્યાથી દક્ષિણ તરફ વળીને ગોઆહ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યાજકોને પુષ્કળ ખોરાક આપીશ. અને મારી પ્રજા મેં આપેલી ઉત્તમ વસ્તુઓથી ભર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કિદ્રોનથી ઠેઠ ઘોડાના દરવાજા સુધી, સમગ્ર ખીણ અને દરેકે દરેક ખેતરને આ શહેરમાં સામેલ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યહોવા માટે પવિત્ર છે. અને આને ફરીથી કયારેય ઉખેડવામાં કે નાશ કરવામાં નહિ આ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એ ફરીથી મારી સાથે વાત કરીને કહ્યું, “રામાહમાં ભારે રૂદનનો અવાજ સંભળાય છે, રાહેલ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ો માટે ઝૂરે કરે છે. તેને સાંત્વન આપી શકાય તેમ નથી. કારણ કે તેનાં સંતાનો મૃત્યુ પામ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યહોવા કહે છે: “રૂદન બંધ કરો, આંસુ લૂછી નાખો, તારાં કષ્ટો વ્યર્થ નહિ જાય, તારા બાળ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ના દેશમાંથી પાછ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ા ભવિષ્ય માટે આશા છે; તારાં સંતાનો પોતાના શહેરમાં પાછાં આવશે,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ં સ્પષ્ટ રીતે એફ્રાઇમના નિસાસા સાંભળ્યા છે, ‘તમે મને સખત સજા કરી છે; પણ જેમ વાછરડાને ઝૂંસ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લોટવો પડે છે તેમ મને પણ સજાની જરૂર હતી, મને તમારી તરફ પાછો વાળો અને પુન:સ્થાપિત કરો,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કત તમે જ મારા યહોવા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ને જ્યારે સમજાયુ કે મેં શું કર્યું છે, ત્યારે મેં મારી જાંઘપર થબડાકો મારી; હું લજ્જિત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માનિત થયો છું, કારણ કે, જ્યારે હું જુવાન હતો ત્યારે મેં બંદનામીવાળા કામો કર્યા હતા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કહે છે, “હે ઇસ્રાએલ, તું ખરેખર મારો લાડકો દીકરો છે! તું મને વહાલો છે! હું તને ગમે તે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 ધમકાવું તોય પાછો તને યાદ કરું છું, અને મારું હૃદય તને ઝંખે છે. હું ચોક્કસ તારા પર અનુકં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તું બંદીવાસમાં જાય ત્યારે રસ્તામાં ઇસ્રાએલનો માર્ગ સૂચવતાં નિશાન કર. અને માર્ગદર્શ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ંભો બનાવ. તું જે રસ્તે ગઇ હતી તે બરાબર ધ્યાનમાં રાખ. કારણ કે હે ઇસ્રાએલની કુમારી, તું ફરીથી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માં અહીં પાછી ફ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જક્કી ભટકી ગયેલી દીકરી, તું ક્યાં સુધી અવઢવમાં રહીશ? કેમકે યહોવાએ પૃથ્વી પર એક નવી વાત પે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. કોઇ સ્ત્રી પુરુષનું રક્ષણ કરે તેવી તે અદ્વિતીય વા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ઇસ્રાએલના દેવ, સૈન્યોનો દેવ યહોવાના વચન છે: “હું યહૂદિયાં અને તેના નગરોનું ભાગ્ય ફેરવી નાખ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થી તેઓ ફરીથી આ વચનો ઉચ્ચારશે કે, ‘નીતિવંતોનું રહેઠાણ એવો પવિત્રપર્વત, યહોવા તમને આશીર્વાદ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અને યહૂદિયા તથા તેના બધા ગામોમાં ખેડૂતો અને ભરવાડો ભેગા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2026-10-20T05:23:56Z</dcterms:created>
  <dcterms:modified xsi:type="dcterms:W3CDTF">2026-10-20T05:23:56Z</dcterms:modified>
  <dc:title>યિર્મેયા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