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ே உம்முடைய நடைகளைக் கண்டார்கள்; என் தேவனும் என் ராஜாவும் பரிசுத்த ஸ்தலத்திலே நடந்துவருகிற நடைகளையே க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ன்னாகப் பாடுகிறவர்களும் பின்னாக வீணைகளை வாசிக்கிறவர்களும், சுற்றிலும் தம்புரு வாசிக்கிற கன்னிகைகளும் நட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ன்னாகப் பாடுகிறவர்களும் பின்னாக வீணைகளை வாசிக்கிறவர்களும், சுற்றிலும் தம்புரு வாசிக்கிற கன்னிகைகளும் நட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ஊற்றிலிருந்து தோன்றினவர்களே, சபைகளின் நடுவே ஆண்டவராகிய தேவனை ஸ்தோத்திர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 பிரபுக்களும், நப்தலியின் பிரபுக்களும்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 பிரபுக்களும், நப்தலியின் பிரபுக்களும் உ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தேவன் உனக்குப் பலத்தைக் கட்டளையிட்டார்; தேவனே நீர் எங்கள்நிமித்தம் உண்டுபண்ணினதைத் திடப்படுத்த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தேவன் உனக்குப் பலத்தைக் கட்டளையிட்டார்; தேவனே நீர் எங்கள்நிமித்தம் உண்டுபண்ணினதைத் திடப்படுத்த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ருசலேமிலுள்ள உம்முடைய ஆலயத்தினிமித்தம், ராஜாக்கள் உமக்குக் காணிக்கைகளைக் கொண்டுவர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 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 சிதறட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 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 சிதறட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 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 சிதறட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புக்கள் எகிப்திலிருந்து வருவார்கள்; எத்தியோப்பியா தேவனை நோக்கி கையெடுக்கத் தீவிர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ூமியின் ராஜ்யங்களே, தேவனைப் பாடி, ஆண்டவரைக் கீர்த்தனம் பண்ணுங்கள். (சேலா.)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ிமுதலாயிருக்கிற வானாதி வானங்களின்மேல் எழுந்தருளியிருக்கிறவரைப் பாடுங்கள், இதோ, தமது சத்தத்தைப் பலத்த சத்தமாய் முழங்கப்பண்ண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ுடைய வல்லமையைப் பிரசித்தப்படுத்துங்கள்; அவருடைய மகிமை இஸ்ரவேலின்மேலும், அவருடைய வல்லமை மேகமண்டலங்களிலும் உள்ள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ுடைய வல்லமையைப் பிரசித்தப்படுத்துங்கள்; அவருடைய மகிமை இஸ்ரவேலின்மேலும், அவருடைய வல்லமை மேகமண்டலங்களிலும் உள்ள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 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 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எழுந்தருளுவார், அவருடைய சத்துருக்கள் சிதறுண்டு, அவரைப் பகைக்கிறவர்கள் அவருக்கு முன்பாக ஓடிப்போ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 துன்மார்க்கர் தேவனுக்குமுன் அழி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 துன்மார்க்கர் தேவனுக்குமுன் அழி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ோ தேவனுக்குமுன்பாக மகிழ்ந்து களிகூர்ந்து, ஆனந்த சந்தோஷமடை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ோ தேவனுக்குமுன்பாக மகிழ்ந்து களிகூர்ந்து, ஆனந்த சந்தோஷமடை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 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 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்முடைய பரிசுத்த வாசஸ்தலத்திலிருக்கிற தேவன், திக்கற்ற பிள்ளைகளுக்குத் தகப்பனும், விதவைகளுக்கு நியாயம் விசாரிக்கிறவரும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 வறண்ட பூமியில் தங்க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 வறண்ட பூமியில் தங்க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நீர் உம்முடைய ஜனங்களுக்கு முன்னே சென்று அவாந்தரவெளியிலே நடந்துவருகையில்,(சேலா.)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நீர் உம்முடைய ஜனங்களுக்கு முன்னே சென்று அவாந்தரவெளியிலே நடந்துவருகையில்,(சேலா.)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 அதிர்ந்தது; தேவனாகிய உமக்கு முன்பாக வானமும் பொழிந்தது; இஸ்ரவேலின் தேவனாயிருக்கிற தேவனுக்கு முன்பாகவே இந்தச் சீனாய் மலையும் அசை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சம்பூரண மழையைப் பெய்யப்பண்ணினீர்; இளைத்துப்போன உமது சுதந்தரத்தைத் திடப்படுத்தின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மந்தை அதிலே தங்கியிருந்தது; தேவனே உம்முடைய தயையினாலே ஏழைகளைப் பராமரிக்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மந்தை அதிலே தங்கியிருந்தது; தேவனே உம்முடைய தயையினாலே ஏழைகளைப் பராமரிக்கிற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ண்டவர் வசனம் தந்தார்; அதைப் பிரசித்தப்படுத்துகிறவர்களின் கூட்டம் மிகுதி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ராஜாக்கள் தத்தளித்து ஓடினார்கள்; வீட்டிலிருந்த ஸ்திரீயானவள் கொள்ளைப்பொருளைப் பங்கிட்ட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ராஜாக்கள் தத்தளித்து ஓடினார்கள்; வீட்டிலிருந்த ஸ்திரீயானவள் கொள்ளைப்பொருளைப் பங்கிட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டுப்பினடியில் கிடந்தவர்களாயிருந்தாலும், வெள்ளியால் அலங்கரிக்கப்பட்ட புறாச்சிறகுகள்போலவும், பசும்பொன் நிறமாகிய அதின் இறகுகளின் சாயலாகவும் இருப்ப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வல்லவர் அதில் ராஜாக்களைச் சிதறடித்தபோது, அது சல்மோன் மலையின் உறைந்த மழைபோல் வெண்மைய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பர்வதம் பாசான் பர்வதம் போலிருக்கிறது; பாசான் பர்வதம் உயர்ந்த சிகரங்களுள்ள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 விரும்பினார்; ஆம், கர்த்தர் இதிலே என்றென்றைக்கும் வாசமாயிருப்ப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 விரும்பினார்; ஆம், கர்த்தர் இதிலே என்றென்றைக்கும் வாசமாயிரு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இரதங்கள் பதினாயிரங்களும், ஆயிரமாயிரங்களுமாயிருக்கிறது, ஆண்டவர் பரிசுத்த ஸ்தலமான சீனாயிலிருந்தவண்னாமாய் அவைகளுக்குள் இ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 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 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 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ந்நாளும் ஆண்டவருக்கு ஸ்தோத்திரமுண்டாவதாக; நம்மேல் பாரஞ்சுமத்தினாலும் நம்மை இரட்சிக்கிற தேவன் அவரே. (சேலா.)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தேவன் இரட்சிப்பை அருளும் தேவனாயிருக்கிறார்; ஆண்டவராகிய கர்த்தரால் மரணத்திற்கு நீங்கும் வழிகளுண்ட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தேவன் இரட்சிப்பை அருளும் தேவனாயிருக்கிறார்; ஆண்டவராகிய கர்த்தரால் மரணத்திற்கு நீங்கும் வழிகளுண்ட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ய்யாகவே தேவன் தம்முடைய சத்துருக்களின் சிரசையும், தன் அக்கிரமங்களில் துணிந்து நடக்கிறவனுடைய மயிருள்ள உச்சந்தலையையும் உடைப்ப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ய்யாகவே தேவன் தம்முடைய சத்துருக்களின் சிரசையும், தன் அக்கிரமங்களில் துணிந்து நடக்கிறவனுடைய மயிருள்ள உச்சந்தலையையும் உடைப்ப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 நக்கும்படியாகவ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 நக்கும்படியாகவ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ுடைய ஜனத்தைப் பாசானிலிருந்து திரும்ப அழைத்துவருவேன்; அதைச் சமுத்திர ஆழங்களிலிருந்தும் திரும்ப அழைத்துவருவேன் என்று ஆண்டவர் சொன்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ের শোভাযাত্রার দিকে তাকিযে দেখ| আমার ঈশ্বর, আমার রাজার পবিত্র শোভাযাত্রার দিকে তাকিযে দে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থমেই আসছে গায়করা, তাদের পেছনে রয়েছে বীণাযন্ত্র বাদ্যকারীগণ যাদের অনুসরণ করছিল খঞ্জণ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নারতা মেযে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হাসমাবেশে ঈশ্বরের প্রশংসা কর! হে ইস্রায়েলের লোকরা,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ছোট বিন্যামীন নামক উপজাতি তাদের নেতৃত্ব দিচ্ছে| সেখানে যিহূদার বড় পরিবারও রয়েছে| সবূলূ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প্তালির নেতারাও সেখানে র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ঈশ্বর, আপনার ক্ষমতা আমাদের দেখান! য়ে ক্ষমতা আমাদের জন্য অতীতে ব্যবহার করেছেন সেই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র্শন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জেরুশালেমে, আপনার প্রাসাদে আপনাকে উপহার দেবার জন্য রাজারা তাঁদের ঐশ্বর্য় নিয়ে আ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পনি যা চান আপনার দণ্ড ব্যবহার করে, ঐসব “জন্তুদের” দিয়ে আপনি তাই করান| ঐসব জাতির “ষাঁড়”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গোরুদের” আপনার অনুগত করুন| ওই সব জাতিকে আপনি যুদ্ধে পরাজিত করেছেন| ওদের দিয়ে আপনার কাছে রূপো আনয়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ওদের দিয়ে মিশর থেকে ধন-সম্পদ আনয়ন করুন| ঈশ্বর, কূশীয়রা য়েন ওদের সম্পদ আপনার কাছে নিয়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ৃথিবীতে রাজারা যারা আছো, ঈশ্বরের উদ্দেশ্যে প্রশংসা কর! আমাদের প্রভুর উদ্দেশ্যে প্রশংসা গান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ঈশ্বরের গীত গাও! তিনি তাঁর রথ প্রাচীন স্বর্গগুলির মধ্য দিয়ে চালান| তাঁর পরাক্রান্ত রব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োমাদের য়ে কোন দেবতার থেকে ঈশ্বর অনেক বেশী শক্তিশালী| ইস্রায়েলের ঈশ্বর তাঁর লোকদের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ঁর মন্দিরে ঈশ্বর অবিস্মরণীয| ইস্রায়েলের ঈশ্বর তাঁর লোকদের শক্তি এবং ক্ষমতা দিয়েছেন|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পনি উঠুন এবং শত্রুদের ছত্রভঙ্গ করুন| তাঁর সব শত্রুরা য়েন তাঁর থেকে দূরে পাল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ধোঁযা য়েমন বাতাসে উড়ে যায়, তেমনি আপনার শত্রুরা য়েন ছত্রভঙ্গ হয়| মোম য়েমন ভাবে আগুনে গ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, তেমনই করে য়েন আপনার শত্রুরাও ধ্বংস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ধার্ম্মিক লোকরা সুখী| ধার্ম্মিক লোকরা ঈশ্বরের সঙ্গে আনন্দোল্লাসে সময় কাটাবে| ধার্ম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নিজেদের উপভোগ করতে পারবে এবং প্রচণ্ড সুখী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ের উদ্দেশ্য গান গাও| তাঁর নামে প্রশংসা কর| ঈশ্বরের জন্য পথ প্রস্তুত কর| মরুভূমিতে তিনি র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ড়ে আসছেন| তাঁর নাম “য়াঃ|” তাঁর নামে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ঁর পবিত্র মন্দিরে তিনিই অনাথের পিতার মত| ঈশ্বর বিধবাদের যত্ন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ঙ্গীহীন লোককে ঈশ্বর গৃহ দেন; ঈশ্বর তাঁর লোকদের কারাগার থেকে মুক্ত করেন| তারা ভীষণ সুখী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লোকরা ঈশ্বরের বিরোধিতা করবে তারা রৌদ্র দগ্ধ মরুভূমিত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, আপনিই আপনার লোকদের মিশর থেকে বেরিয়ে আসতে নেতৃত্ব দিয়েছিলেন| আপনিই মরুভূমিতে হেঁ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বং ভূমি কেঁপে উঠেছিল| ঈশ্বর, ইস্রায়েলের ঈশ্বর, বয়ং সীনয় পর্বতে নেমে এলেন এবং আকাশ বিগল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টা পরিশ্রান্ত ও প্রাচীন ভূখণ্ডকে পুনরায সতেজ করার জন্য আপনি বৃষ্টি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ার সব পশু সেই ভূখণ্ডে ফিরে এলো| হে ঈশ্বর, সেই জায়গায় দরিদ্র লোকদের আপনি বহু ভাল জিনি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আজ্ঞা দিলেন এবং বহু লোক সুসমাচার দিতে গে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শক্তিশালী রাজার সৈনিকরা পালিয়ে গেছে! সৈনিকরা য়ুদ্ধ ফেরত্‌ য়ে সব জিনিস আনবে, বাড়ীর মহিল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ভাগ করে নেবে| যারা বাড়ীতে আছে তারা সেই সব সম্পদ ভাগ কর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ূপোয মোড়া ঘুঘুর ডানা ওরা পাবে| সোনায ঝক্ঝক্ করা ডানা তারা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ল্মোন পর্বতে ঈশ্বর শত্রু রাজাদের ছত্রভঙ্গ করলেন| ওরা হয়েছিল তুষারে ঝরে যাওয়া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াশন পর্বত অনেকগুলো শৃঙ্গ সম্বলিত এক বিরাট পর্ব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বাশন পর্বত, কেন তুমি সিয়োন পর্বতকে নীচু নজরে দেখ? ঈশ্বর সিয়োন পর্বতকে ভালোবাস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দিন সেখানে থাকবেন বলে স্থির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পবিত্র সিয়োন পর্বতে আসেন| তাঁর পিছু পিছু লক্ষ লক্ষ রথ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োকদের কাছ থেকে উপহার নেওয়ার জন্য, এমনকি যারা তাঁর বিরুদ্ধে গিয়েছিল তাদের কাছ থেকেও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হণ করার জন্য তিনি জাঁকজমক করে বন্দীদের নেতৃত্ব দিয়ে উচ্চ পর্বতের ওপরে গেলেন| প্রভু ঈশ্বর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র জন্য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র প্রশংসা কর! দিনের পর দিন তিনি আমাদের ভার বহন করেন| ঈশ্বর আমাদের রক্ষা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িনিই আমাদের ঈশ্বর| তিনি সেই ঈশ্বর যিনি আমাদের রক্ষা করেন| প্রভু আমাদের ঈশ্বর, আমাদের মৃত্য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অবশ্যই দেখাবেন য়ে তিনি তাঁর শত্রুদের পরাজিত করেছেন| যারা তাঁর বিরুদ্ধে লড়াই করেছ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ার প্রভু বলেছেন, “বাশন থেকে আমি আমার শত্রুদের নিয়ে আসবো, পশ্চিম দেশ থেকে আমি শত্রুদে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োমরা তাদের রক্তের ওপর দিয়ে হাঁটতে পারবে| তোমাদের কুকুর ওদের রক্ত চেট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2026-10-21T07:30:07Z</dcterms:created>
  <dcterms:modified xsi:type="dcterms:W3CDTF">2026-10-21T07:30:07Z</dcterms:modified>
  <dc:title>গীতসংহিতা : 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