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அரமனை வாசலிலிருக்கிற ராஜாவின் ஊழியக்காரர் மொர்தெகாயைப் பார்த்து: நீ ராஜாவின் கட்டளையை மீறுகிறது என்ன என்று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மான் மொர்தெகாய் தன்னை வணங்கி நமஸ்கரியாததைக் கண்டபோது, மூர்க்கம் நிறைந்தவன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மான் மொர்தெகாய் தன்னை வணங்கி நமஸ்கரியாததைக் கண்டபோது, மூர்க்கம் நிறைந்தவன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થોડા સમય પછી અહાશ્વેરોશ રાજાએ અગાગી હામ્મદાથાના પુત્ર હામાનને ઊંચી પદવીએ ચઢાવ્યો.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અમલદારોથીં ઉંચી પદવી આપ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રાજાની આજ્ઞાથી રાજાના બધા સેવકો રાજાના દરવાજે હામાનને નીચા નમીને પ્રણામ કરવા લાગ્યા;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ર્દખાયે તેમ કર્યુ નહિ અને માન આપવાની ના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દરવાજે રહેલા રાજાના સેવકોએ મોર્દખાયને પૂછયું; “તું શા માટે રાજાની આજ્ઞાનો ભંગ કરે છે? 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રીતે તેઓ રોજ તેને પૂછતા હતા અને તે તેમની વાત સાંભળતો નહોતો, તેણે તેઓને એટલું જ કહ્યું કે, “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યહૂદી છું.” તે લોકોએ આ બાબતની જાણ હામાનને કરી, એ જાણવા માટે કે, તે મોર્દખાયની વર્તણૂંક સહન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કે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હામાને જોયું કે, મોર્દખાય તેની આગળ નીચો નમતો નથી કે તેને માન આપતો નથી, ત્યારે તે ખૂબ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સ્સે થ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મોર્દખાય યહૂદી છે એવી જાણ થતાં ફકત મોર્દખાયનો જીવ લઇને સંતોષ માનવાને બદલે તેણે આખ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્રાજ્યમાંથી એકેએક યહૂદીનો નાશ કરવાનો નિશ્ચ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ાજા અહાશ્વેરોશના અમલના બારમા વર્ષ પહેલા એટલે કે નીસાન મહિનામાં હામાને ફાંસીનો દિવસ નક્કી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િઠ્ઠીઓ નાંખી. બારમો મહિનો એટલે કે અદાર મહિનો અને તેરમો દિવસ પસંદ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ે હામાને રાજાને કહ્યું, “આપના રાજ્યના બધા પ્રાંતોમાંની બીજી પ્રજાઓ વચ્ચે એક પ્રજા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રેલા છે; બીજા બધા લોકો કરતાં તેમના રીત રિવાજો જુદા છે અને તેઓ આપ નામદારના કાનૂનો સુદ્ધાં માન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મને નભાવી લેવા તે તમારા હિતમા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માટે જો આપને યોગ્ય લાગે તો એમનો નાશ કરવાની આજ્ઞા ફરમાવો, તો જેઓ આજ્ઞાનું પાલન કરશે, તેઓને હું દ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ાર ચાંદીના સિક્કાઓ રાજભંડારમાં લઇ જવા માટે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એ સાંભળીને રાજાએ પોતાની આંગળી ઉપરથી રાજમુદ્રા કાઢીને યહૂદીઓના દુશ્મન અગાગી હામાન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મ્મદાથાનો પુત્ર હતો તેને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રાજાએ હામાનને કહ્યું કે,” એ નાણાં અને એ લોકો પણ છો તારા હાથમાં રહેતાં, તારે જેમ કરવું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બાદ પહેલા મહિનાને તેરમે દિવસે રાજાના મંત્રીઓને બોલાવવામાં આવ્યા; અને હામોનની આજ્ઞાઓ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લદારો પર, દરેક પ્રાંતના સૂબાઓ પર, તથા દરેક પ્રજાના આગેવાનો પર, અર્થાત્ પ્રત્યેક પ્રાંતની લિપિ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ત્યેક પ્રાંતની ભાષામાં અને અહાશ્વેરોશ રાજાને નામે તે આદેશો લખાયા અને રાજાની મુદ્રિકાથી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મહોર માર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ંદેશાવાહકો મારફત એ પત્રો રાજાના બધા પ્રાંતોમાં મોકલવામાં આવ્યા જેમાં આજ્ઞા હતી કે, બારમા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અદાર મહિનાના તેરમા દિવસે એક જ દિવસમાં બધાં જ યહૂદી જુવાન અને વૃદ્ધો સ્ત્રી-પુરુષો સહિતની હત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ે અને તેમને સાફ કરી નાખવામાં આવે, તેમની માલમિલકત લૂંટાઇ જવી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આદેશની નકલને બધાં પ્રાંતોમાં નિયમ તરીકે વહેચવી તેને જાહેરમાં પ્રગટ કરવી જેથી નિર્ધારિત સમ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નાં બધાં લોકો તે દિવસ માટે તૈયાર જ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ંદેશાવાહકોએ આ હુકમનામાની જાહેરાત સૌપ્રથમ સૂસાનાં પાટનગરમાં કરી. પછી સંદેશવાહકો આ આદેશપત્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પ્રાંતમાં આપવા ગયા. સૂસાનું સમગ્ર નગર ભયભીત થઇ ગયું અને મુંઝવણમાં મૂકાઇ ગયું. પણ રાજા અને હા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 માણી રહ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2026-10-20T07:27:38Z</dcterms:created>
  <dcterms:modified xsi:type="dcterms:W3CDTF">2026-10-20T07:27:38Z</dcterms:modified>
  <dc:title>એસ્તર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