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ிருகங்களில் விரிகுளம்புள்ளதாயிருந்து, குளம்புகள் இரண்டாகப் பிரிந்திருக்கிறதும், அசைபோடுகிறதுமான சகல மிருகங்களையும் நீங்கள் புசிக்கலாம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ிருகங்களில் விரிகுளம்புள்ளதாயிருந்து, குளம்புகள் இரண்டாகப் பிரிந்திருக்கிறதும், அசைபோடுகிறதுமான சகல மிருகங்களையும் நீங்கள் புசிக்கலாம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 எல்லாவற்றிலும்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 எல்லாவற்றிலும்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கும் செதிளும் இல்லாத யாதொன்றையும் புசிக்கலாகாது; அது உங்களுக்கு அசுத்தமாயிருப்பத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் தேவனாகிய கர்த்தரின் பிள்ளைகள்; செத்தவனுக்காகக் கீறிக் கொள்ளாமலும், உங்கள் கண்களுக்கு இடையிலே சவரம்பண்ணாமலும் இருப்பீர்கள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த்தமான சகல பட்சிகளையும் நீங்கள் புசிக்கல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புசிக்கத்தகாதவைகள் எவையென்றால்: கழுகும், கருடனும், கடலுராஞ்சி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புசிக்கத்தகாதவைகள் எவையென்றால்: கழுகும், கருடனும், கடலுராஞ்சி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ைரியும், வல்லூறும், சகலவித பருந்த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வித காகங்கள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ீக்குருவியும், கூகையும், செம்புகமும், சகலவிதமான டேக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ந்தையும், கோட்டானும், நாரைய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ூழக்கடாவும், குருகும், நீர்க்காகம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க்கும், சகலவித ராஜாளியும், புழுக்கொத்தியும், வெளவாலும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றக்கிறவைகளில் ஊர்வன யாவும் உங்களுக்கு அசுத்தாமாயிருப்பதாக; அவைகள் புசிக்கத்தகாதவை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் தேவனாகிய கர்த்தரின் பிள்ளைகள்; செத்தவனுக்காகக் கீறிக் கொள்ளாமலும், உங்கள் கண்களுக்கு இடையிலே சவரம்பண்ணாமலும் இருப்ப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ுத்தமான பறவைகள் யாவையும் நீங்கள் புசிக்கலா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 தேவனாகிய கர்த்தருக்கு எப்பொழுதும் பயந்திருக்கப் பழகும்படிக்கு, வருஷந்தோறும் நீ விதைக்கிற விதைப்பினாலே வயலில் விளையும் எல்லாப் பலனிலும் தசமபாகத்தைப் பிரி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உங்கள் தேவனாகிய கர்த்தருக்குப் பரிசுத்தமான ஜனங்கள்; பூமியின்மீதெங்குமுள்ள எல்லா ஜனங்களிலும் உங்களையே கர்த்தர் தமக்குச் சொந்த ஜனங்களாயிருக்கத் தெரிந்துகொண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ைப் பணமாக்கி, பணமுடிப்பை உன் கையிலே பிடித்துக்கொண்டு, உன் தேவனாகிய கர்த்தர் தெரிந்துகொண்ட ஸ்தலத்திற்குப் போய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ைப் பணமாக்கி, பணமுடிப்பை உன் கையிலே பிடித்துக்கொண்டு, உன் தேவனாகிய கர்த்தர் தெரிந்துகொண்ட ஸ்தலத்திற்குப் போய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னுக்கு உன்னோடே பங்கும் சுதந்தரமும் இல்லாதபடியால் அவனைக் கைவிடாய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னுக்கு உன்னோடே பங்கும் சுதந்தரமும் இல்லாதபடியால் அவனைக் கைவிடாய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ூன்றாம் வருஷத்தின் முடிவிலே அவ்வருஷத்தில் உனக்கு வந்த பலன் எல்லாவற்றிலும் தசமபாகத்தைப் பிரித்து, உன் வாசல்களில் வைக்கக்கடவ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ூன்றாம் வருஷத்தின் முடிவிலே அவ்வருஷத்தில் உனக்கு வந்த பலன் எல்லாவற்றிலும் தசமபாகத்தைப் பிரித்து, உன் வாசல்களில் வைக்கக்கடவ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உங்கள் தேவனாகிய கர்த்தருக்குப் பரிசுத்தமான ஜனங்கள்; பூமியின்மீதெங்குமுள்ள எல்லா ஜனங்களிலும் உங்களையே கர்த்தர் தமக்குச் சொந்த ஜனங்களாயிருக்கத் தெரிந்துகொண்ட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ருவருப்பானதொன்றையும் புசிக்கவேண்ட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ுசிக்கத்தகும் மிருகங்களாவன: மாடும், செம்மறியாடும், வெள்ளாட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னும், வெளிமானும், கலைமானும், வரையாடும், புள்ளிமானும், சருகுமானும், புல்வாயு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னும், வெளிமானும், கலைமானும், வரையாடும், புள்ளிமானும், சருகுமானும், புல்வாயும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every beast that parts the hoof, and cleaves the cleft into two claws, and chews the cu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the beasts, that all of you shall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evertheless these all of you shall not eat of them that chew the cud, or of them that divid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oven hoof; as the camel, and the hare, and the coney: for they chew the cud, but divide no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of; therefore they are unclean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swine, because it divides the hoof, yet chews not the cud, it is unclean unto you: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not eat of their flesh, nor touch their dead carc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se all of you shall eat of all that are in the waters: all that have fins and scales shall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ea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whatsoever has not fins and scales all of you may not eat; it is unclean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ll of you are the children of the LORD your God: all of you shall not cut yourselves, nor ma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f all clean birds all of you shall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these are they of which all of you shall not eat: the eagle, and the vulture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zza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vulture, and the kite, and the vulture after his ki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every raven after his ki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owl, and the night hawk, and the cuckoo, and the hawk after his ki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 little owl, and the great owl, and the swa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pelican, and the carrion vulture, and the cormoran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stork, and the heron after her kind, and the lapwing, and the b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every creeping thing that flies is unclean unto you: they shall not be eat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 baldness between your eyes for the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of all clean fowls all of you may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ll of you shall not eat of anything that dies of itself: you shall give it unto the strang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s in your gates, that he may eat it; or you may sell it unto an foreigner: for you are an ho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 unto the LORD your God. You shall not seethe a kid in his mother's mil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You shall truly tithe all the increase of your seed, that the field brings forth year by y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you shall eat before the LORD your God, in the place which he shall choose to place his n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, the tithe of your corn, of your wine, and of yours oil, and the firstlings of your herds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r flocks; that you may learn to fear the LORD your God alw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if the way be too long for you, so that you are not able to carry it; or if the place be to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from you, which the LORD your God shall choose to set his name there, when the LORD your God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you are an holy people unto the LORD your God, and the LORD has chosen you to be an exclus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shall you turn it into money, and bind up the money in yours hand, and shall go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ce which the LORD your God shall choos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you shall bestow that money for whatsoever your soul lusts after, for oxen, or for sheep,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wine, or for strong drink, or for whatsoever your soul desires: and you shall eat there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your God, and you shall rejoice, you, and yours househol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 Levite that is within your gates; you shall not forsake him; for he has no part n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heritance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t the end of three years you shall bring forth all the tithe of yours increase the same yea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hall lay it up within your gat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 unto himself, above all the nations that are upon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 Levite, (because he has no part nor inheritance with you,) and the stranger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less, and the widow, which are within your gates, shall come, and shall eat and be satisfie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 LORD your God may bless you in all the work of yours hand which you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You shall not eat any abominable 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se are the beasts which all of you shall eat: the ox, the sheep, and the goa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hart, and the roebuck, and the fallow deer, and the wild goat, and the pygarg, and the wi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x, and the chamo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uteronomy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2026-09-05T21:50:34Z</dcterms:created>
  <dcterms:modified xsi:type="dcterms:W3CDTF">2026-09-05T21:50:34Z</dcterms:modified>
  <dc:title>Deuteronomy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