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which came unto Jeremiah from the LORD, when king Zedekiah sent unto him Pashur the son of Melchiah, and Zephaniah the son of Maaseiah the priest,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which came unto Jeremiah from the LORD, when king Zedekiah sent unto him Pashur the son of Melchiah, and Zephaniah the son of Maaseiah the priest,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nquire, I pray you, of the LORD for us; for Nebuchadrezzar king of Babylon makes war against us; if so be that the LORD will deal with us according to all his wondrous works, that he may go up from u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nquire, I pray you, of the LORD for us; for Nebuchadrezzar king of Babylon makes war against us; if so be that the LORD will deal with us according to all his wondrous works, that he may go up from 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nquire, I pray you, of the LORD for us; for Nebuchadrezzar king of Babylon makes war against us; if so be that the LORD will deal with us according to all his wondrous works, that he may go up from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Jeremiah unto them, Thus shall all of you say to Zedeki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God of Israel; Behold, I will turn back the weapons of war that are in your hands, wherewith all of you fight against the king of Babylon, and against the Chaldeans, which besiege you without the walls, and I will assemble them into the midst of this cit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God of Israel; Behold, I will turn back the weapons of war that are in your hands, wherewith all of you fight against the king of Babylon, and against the Chaldeans, which besiege you without the walls, and I will assemble them into the midst of this ci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God of Israel; Behold, I will turn back the weapons of war that are in your hands, wherewith all of you fight against the king of Babylon, and against the Chaldeans, which besiege you without the walls, and I will assemble them into the midst of this cit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myself will fight against you with an outstretched hand and with a strong arm, even in anger, and in fury, and in great wra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myself will fight against you with an outstretched hand and with a strong arm, even in anger, and in fury, and in great wra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strike the inhabitants of this city, both man and beast: they shall die of a great pestilen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fterward, says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trike them with the edge of the sword; he shall not spare them, neither have pity, nor have merc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fterward, says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trike them with the edge of the sword; he shall not spare them, neither have pity, nor have merc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fterward, says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trike them with the edge of the sword; he shall not spare them, neither have pity, nor have merc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fterward, says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trike them with the edge of the sword; he shall not spare them, neither have pity, nor have merc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fterward, says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trike them with the edge of the sword; he shall not spare them, neither have pity, nor have merc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fterward, says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trike them with the edge of the sword; he shall not spare them, neither have pity, nor have merc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unto this people you shall say, Thus says the LORD; Behold, I set before you the way of life, and the way of dea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unto this people you shall say, Thus says the LORD; Behold, I set before you the way of life, and the way of dea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that abides in this city shall die by the sword, and by the famine, and by the pestilence: but he that goes out, and falls to the Chaldeans that besiege you, he shall live, and his life shall be unto him for a pre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that abides in this city shall die by the sword, and by the famine, and by the pestilence: but he that goes out, and falls to the Chaldeans that besiege you, he shall live, and his life shall be unto him for a pre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that abides in this city shall die by the sword, and by the famine, and by the pestilence: but he that goes out, and falls to the Chaldeans that besiege you, he shall live, and his life shall be unto him for a pre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ave set my face against this city for evil, and not for good, says the LORD: it shall be given into the hand of the king of Babylon, and he shall burn it with fir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ave set my face against this city for evil, and not for good, says the LORD: it shall be given into the hand of the king of Babylon, and he shall burn it with fi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ave set my face against this city for evil, and not for good, says the LORD: it shall be given into the hand of the king of Babylon, and he shall burn it with fi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concerning the house of the king of Judah, say, Hear all of you the word of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 house of David, thus says the LORD; Execute judgment in the morning, and deliver him that is spoiled out of the hand of the oppressor, lest my fury go out like fire, and burn that none can quench it, because of the evil of your doing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 house of David, thus says the LORD; Execute judgment in the morning, and deliver him that is spoiled out of the hand of the oppressor, lest my fury go out like fire, and burn that none can quench it, because of the evil of your doing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 house of David, thus says the LORD; Execute judgment in the morning, and deliver him that is spoiled out of the hand of the oppressor, lest my fury go out like fire, and burn that none can quench it, because of the evil of your doing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 am against you, O inhabitant of the valley, and rock of the plain, says the LORD; which say, Who shall come down against us? or who shall enter into our habitatio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 am against you, O inhabitant of the valley, and rock of the plain, says the LORD; which say, Who shall come down against us? or who shall enter into our habitatio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 am against you, O inhabitant of the valley, and rock of the plain, says the LORD; which say, Who shall come down against us? or who shall enter into our habitation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ill punish you according to the fruit of your doings, says the LORD: and I will kindle a fire in the forest thereof, and it shall devour all things round about 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ill punish you according to the fruit of your doings, says the LORD: and I will kindle a fire in the forest thereof, and it shall devour all things round about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ill punish you according to the fruit of your doings, says the LORD: and I will kindle a fire in the forest thereof, and it shall devour all things round about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தேக்கியா ராஜா மல்கியாவின் குமாரனாகிய பஸ்கூரையும் ஆசாரியனான மாசெ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னியாவையும் எரேமியாவினிடத்தில்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ர் எங்களுக்காகக் கர்த்தரிடத்தில் விசாரியும்; பாபிலோன் ராஜாவாகிய நேபுகாத்நேச்சார்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யுத்தஞ்செய்கிறான்; ஒருவேளை கர்த்தர் தம்முடைய எல்லா அற்புதச் செயலின்படியேயும்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கிரகஞ்செய்து, அவனை எங்களைவிட்டுப் போகப்பண்ணுவார் என்று சொல்லியனுப்பி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ரேமியா அவர்களைப்பார்த்து, நீங்கள் சிதேக்கியாவுக்குச்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ன் தேவனாகிய கர்த்தர் உரைக்கிறது என்னவென்றால், இதோ, உங்களை அலங்கத்துக்கு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போட்ட பாபிலோன் ராஜாவோடும் கல்தேயரோடும், நீங்கள் யுத்தம்பண்ணும்படி உங்கள்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க்கிற யுத்த ஆயுதங்களை நான் திருப்பிவிட்டு, அவர்களை இந்த நகரத்தின் நடுவிலே 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நீட்டின கையினாலும் பலத்த புயத்தினாலும் கோபமும் உக்கிரமும் மகா கடுமையுமாக உ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 நகரத்தின் குடிகளையும், மனுஷரையும், மிருகங்களையும் சங்கரிப்பேன்; மகா கொள்ளைநோயால் 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ப்பின்பு நான் யூதாவின் ராஜாவாகிய சிதேக்கியாவையும், அவன் ஊழியக்காரரையும், ஜனத்தையு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லே கொள்ளைநோய்க்கும் பட்டயத்துக்கும் பஞ்சத்துக்கும் தப்பி மீதியானவர்களையும்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டைய கையிலும், அவர்கள் சத்துருக்களின் கையிலும், அவர்கள் பிராணனை வா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வர்களின் கையிலும் ஒப்புக்கொடுப்பேன்; அவன் அவர்களைப் பட்டயக் கருக்கினால் வெட்டு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ப்பவிடுவதுமில்லை, அவன் மன்னிப்பதுமில்லை, இரங்குவதுமில்லையென்று கர்த்த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னையும் அவர், இந்த ஜனங்களை நோக்கி: இதோ, நான் உங்கள் முன்னே ஜீவவழியையும் மரணவழி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றே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ந்த நகரத்திலே தரிக்கிறவன் பட்டயத்தாலும், பஞ்சத்தாலும், கொள்ளைநோயாலும் சாவா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போடும் கல்தேயர் வசமாய்ப் புறப்பட்டுப்போய்விடுகிறவனோ பிழைப்பான்; அவன் பிராணன்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கொள்ளைப்பொருளைப்போ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 முகத்தை இந்த நகரத்துக்கு விரோதமாய் நன்மைக்கு அல்ல, தீமைக்கே வைத்தே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அது பாபிலோன் ராஜாவின் கையில் ஒப்புக்கொடுக்கப்படும்; அவன் அக்கினியால்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ப்பான்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தா ராஜாவின் குடும்பத்தாரையும் நோக்கி: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தின் குடும்பத்தாரே, உங்கள் செய்கைகளுடைய பொல்லாப்பினிமித்தம் என் உக்கிரம் அக்கினியை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அவிக்கிறவன் இல்லாமல் எரியாதபடிக்கு, நீங்கள் ஏற்கனவே நியாயங்கேட்டு, பறிகொ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கிறவனுடைய கைக்குத் தப்புவியுங்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 பள்ளத்தாக்கில் வாசம்பண்ணுகிறவளே, சமனான இடத்தில் கன்மலையாய் இருக்கிறவளே, எங்களுக்கு விரோ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வன் யாரென்றும், எங்கள் வாசஸ்தலங்களுக்குள் வருகிறவன் யார் என்றும் சொல்லுகிற உன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ளியாயிருக்கிறே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உங்கள் கிரியைகளின் பலனுக்குத்தக்கதாய் உங்களை விசாரிப்பேன்; நான் அதின் 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ளுத்துவேன்; அது அதைச் சுற்றிலுமுள்ள யாவையும் பட்சிக்கும் என்று கர்த்த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1]]></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2026-09-16T23:21:28Z</dcterms:created>
  <dcterms:modified xsi:type="dcterms:W3CDTF">2026-09-16T23:21:28Z</dcterms:modified>
  <dc:title>எரேமியா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