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ee, I have called by name Bezaleel the son of Uri, the son of Hur, of the tribe of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have filled him with the spirit of God, in wisdom, and in understanding, and in knowledge, and in all manner of workmanship,]]></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have filled him with the spirit of God, in wisdom, and in understanding, and in knowledge, and in all manner of workmanship,]]></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o devise cunning works, to work in gold, and in silver, and in bra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n cutting of stones, to set them, and in carving of timber, to work in all manner of workmanship.]]></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n cutting of stones, to set them, and in carving of timber, to work in all manner of workmanship.]]></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behold, I have given with him Aholiab, the son of Ahisamach, of the tribe of Dan: and in the hearts of all that are wise hearted I have put wisdom, that they may make all that I have commanded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behold, I have given with him Aholiab, the son of Ahisamach, of the tribe of Dan: and in the hearts of all that are wise hearted I have put wisdom, that they may make all that I have commanded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behold, I have given with him Aholiab, the son of Ahisamach, of the tribe of Dan: and in the hearts of all that are wise hearted I have put wisdom, that they may make all that I have commanded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tabernacle of the congregation, and the ark of the testimony, and the mercy seat that is thereupon, and all the furniture of the tabernac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tabernacle of the congregation, and the ark of the testimony, and the mercy seat that is thereupon, and all the furniture of the tabernacl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table and his furniture, and the pure candlestick with all his furniture, and the altar of incen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table and his furniture, and the pure candlestick with all his furniture, and the altar of incens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altar of burnt offering with all his furniture, and the vessel that holds water and his foo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cloths of service, and the holy garments for Aaron the priest, and the garments of his sons, to minister in the priest's offi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cloths of service, and the holy garments for Aaron the priest, and the garments of his sons, to minister in the priest's offi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nointing oil, and sweet incense for the holy place: according to all that I have commanded you shall they d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nointing oil, and sweet incense for the holy place: according to all that I have commanded you shall they d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spoke unto Moses, say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peak you also unto the children of Israel, saying, Verily my sabbaths all of you shall keep: for it is a sign between me and you throughout your generations; that all of you may know that I am the LORD that does sanctify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peak you also unto the children of Israel, saying, Verily my sabbaths all of you shall keep: for it is a sign between me and you throughout your generations; that all of you may know that I am the LORD that does sanctify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peak you also unto the children of Israel, saying, Verily my sabbaths all of you shall keep: for it is a sign between me and you throughout your generations; that all of you may know that I am the LORD that does sanctify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of you shall keep the sabbath therefore; for it is holy unto you: every one that defiles it shall surely be put to death: for whosoever does any work therein, that soul shall be cut off from among his peop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of you shall keep the sabbath therefore; for it is holy unto you: every one that defiles it shall surely be put to death: for whosoever does any work therein, that soul shall be cut off from among his peop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ll of you shall keep the sabbath therefore; for it is holy unto you: every one that defiles it shall surely be put to death: for whosoever does any work therein, that soul shall be cut off from among his peop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ix days may work be done; but in the seventh is the sabbath of rest, holy to the LORD: whosoever does any work in the sabbath day, he shall surely be put to dea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ix days may work be done; but in the seventh is the sabbath of rest, holy to the LORD: whosoever does any work in the sabbath day, he shall surely be put to dea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refore the children of Israel shall keep the sabbath, to observe the sabbath throughout their generations, for a perpetual covenan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refore the children of Israel shall keep the sabbath, to observe the sabbath throughout their generations, for a perpetual covenan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t is a sign between me and the children of Israel for ever: for in six days the LORD made heaven and earth, and on the seventh day he rested, and was refresh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t is a sign between me and the children of Israel for ever: for in six days the LORD made heaven and earth, and on the seventh day he rested, and was refresh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gave unto Moses, when he had made an end of communing with him upon mount Sinai, two tables of testimony, tables of stone, written with the finger of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gave unto Moses, when he had made an end of communing with him upon mount Sinai, two tables of testimony, tables of stone, written with the finger of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யூதாவின் கோத்திரத்தில் ஊருடைய மகனான ஊரியின் குமாரன் பெசலெயேலைப் பேர்சொல்லி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நோதமான வேலைகளை அவன் யோசித்துச் செய்கிறதற்கும், பொன்னிலும் வெள்ளியிலும் வெண்கல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செய்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ரத்தினங்களை முத்திரைவெட்டாக வெட்டிப் பதிக்கிறதற்கும், மரத்தில் சித்திரவேலைகளைச் செய்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ற்றும் சகலவித வேலைகளையும் யூகித்துச் செய்கிறதற்கும் வேண்டிய ஞானமும் புத்தியும் அறிவு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 அவனை தேவஆவியினால் நிர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லும், தாண் கோத்திரத்திலுள்ள அகிசாமாகின் குமாரனாகிய அகோலியாபையும் அவனோடே துணை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துமன்றி, ஞான இருதயமுள்ள யாவருடைய இருதயத்திலும் ஞானத்தை அருளினேன்; நான் உனக்குக் கட்ட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யும் அவர்கள் 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சரிப்புக் கூடாரத்தையும் சாட்சிப் பெட்டியையும் அதின்மேலுள்ள கிருபாசனத்தையும், கூடாரத்திலுள்ள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ஜையையும் அதின் பணிமுட்டுகளையும், சுத்தமான குத்துவிளக்கையும் அதின் சகல கரு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ட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கனபலிபீடத்தையும் அதின் சகல பணிமுட்டுகளையும், தொட்டியையும் அதின் பா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ராதனை வஸ்திரங்களையும், ஆசாரிய ஊழியம் செய்வதற்கான ஆசாரியனாகிய ஆரோனின் பரிசுத்த வஸ்தி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மாரரின் வஸ்தி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ஷேக தைலத்தையும், பரிசுத்த ஸ்தலத்துக்குச் சுகந்தவர்க்கங்களாகிய தூபவர்க்கத்தையு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கட்டளையிட்டபடியே, அவர்கள் செய்ய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லும், கர்த்தர் மோசேயி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 இஸ்ரவேல் புத்திரரை நோக்கி, நீங்கள் என் ஓய்வுநாட்களை ஆசரிக்க வேண்டும்; உ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கிற கர்த்தர் நான் என்பதை நீங்கள் அறியும்படி, இது உங்கள் தலைமுறைதோறும்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ம் அடையாள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ஓய்வுநாளை ஆசரிப்பீர்களாக; அது உங்களுக்குப் பரிசுத்தமானது; அதைப் பரிசு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சலாக்குகிறவன் கொலையுண்ணக்கடவன்; அதிலே வேலைசெய்கிற எந்த ஆத்துமாவும் தன் ஜனத்தி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படிக்கு அறுப்புண்டு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றுநாளும் வேலைசெய்யலாம்; ஏழாம் நாளோ வேலை ஒழிந்திருக்கும் ஓய்வுநாள்; அது கர்த்த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னது; ஓய்வுநாளில் வேலைசெய்கிறவன் எவனும் கொலைசெய்ய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யால், இஸ்ரவேல் புத்திரர் தங்கள் தலைமுறைதோறும் ஓய்வுநாளை நித்திய உடன்படிக்கையாக ஆச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 கைக்கொள்ள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 என்றைக்கும் எனக்கும் இஸ்ரவேல் புத்திரருக்கும் அடையாளமாயிருக்கும்; ஆறுநாளைக்குள்ளே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யும் பூமியையும் உண்டாக்கி, ஏழாம் நாளிலே ஓய்ந்திருந்து பூரித்தா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னாய்மலையில் அவர் மோசேயோடே பேசி முடிந்தபின், தேவனுடைய விரலினால் எழுதப்பட்ட கற்பலகை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யின் இரண்டு பலகைகளை அவனிடத்தில்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1]]></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2026-09-16T23:54:36Z</dcterms:created>
  <dcterms:modified xsi:type="dcterms:W3CDTF">2026-09-16T23:54:36Z</dcterms:modified>
  <dc:title>யாத்திராகமம் : 31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