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God of my salvation, I have cried day and night before you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my prayer come before you: incline yours ear unto my cry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my soul is full of troubles: and my life draws nigh unto the grav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am counted with them that go down into the pit: I am as a man that has no strength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ree among the dead, like the slain that lie in the grave, whom you remember no more: and they are cut off from your h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ree among the dead, like the slain that lie in the grave, whom you remember no more: and they are cut off from your han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have laid me in the low pit, in darkness, in the deep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r wrath lies hard upon me, and you have afflicted me with all your wave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r wrath lies hard upon me, and you have afflicted me with all your wa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put away mine acquaintance far from me; you have made me an abomination unto them: I am shut up, and I cannot come fo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put away mine acquaintance far from me; you have made me an abomination unto them: I am shut up, and I cannot come fo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ine eye mourns by reason of affliction: LORD, I have called daily upon you, I have stretched out my hands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ine eye mourns by reason of affliction: LORD, I have called daily upon you, I have stretched out my hands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ll you show wonders to the dead? shall the dead arise and praise you? Sela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all your loving kindness be declared in the grave? or your faithfulness in destruction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hall your wonders be known in the dark? and your righteousness in the land of forgetfulnes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unto you have I cried, O LORD; and in the morning shall my prayer prevent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ORD, why cast you off my soul? why hide you your face from me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am afflicted and ready to die from my youth up: while I suffer your terrors I am distract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am afflicted and ready to die from my youth up: while I suffer your terrors I am distract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fierce wrath goes over me; your terrors have cut me of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came round about me daily like water; they compassed me about toge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over and friend have you put far from me, and mine acquaintance into dark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3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்புண்டுபோய்ப் பிரேதக்குழிகளிலே கிடக்கிறவர்கள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க் கூடாதபடி அடைபட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 நேராக என் கைகளை வ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மேல் சுமந்திருக்கிறது, நான் மனங்கலங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2026-11-02T19:15:19Z</dcterms:created>
  <dcterms:modified xsi:type="dcterms:W3CDTF">2026-11-02T19:15:19Z</dcterms:modified>
  <dc:title>சங்கீதம்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