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 God of my salvation, I have cried day and night before you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t my prayer come before you: incline yours ear unto my cry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my soul is full of troubles: and my life draws nigh unto the grav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am counted with them that go down into the pit: I am as a man that has no strength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ree among the dead, like the slain that lie in the grave, whom you remember no more: and they are cut off from your han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ree among the dead, like the slain that lie in the grave, whom you remember no more: and they are cut off from your han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have laid me in the low pit, in darkness, in the deep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r wrath lies hard upon me, and you have afflicted me with all your waves. Sela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r wrath lies hard upon me, and you have afflicted me with all your waves. Sela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have put away mine acquaintance far from me; you have made me an abomination unto them: I am shut up, and I cannot come fort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have put away mine acquaintance far from me; you have made me an abomination unto them: I am shut up, and I cannot come for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Mine eye mourns by reason of affliction: LORD, I have called daily upon you, I have stretched out my hands unto you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Mine eye mourns by reason of affliction: LORD, I have called daily upon you, I have stretched out my hands unto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ill you show wonders to the dead? shall the dead arise and praise you? Selah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hall your loving kindness be declared in the grave? or your faithfulness in destruction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hall your wonders be known in the dark? and your righteousness in the land of forgetfulness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unto you have I cried, O LORD; and in the morning shall my prayer prevent you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ORD, why cast you off my soul? why hide you your face from me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am afflicted and ready to die from my youth up: while I suffer your terrors I am distracte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am afflicted and ready to die from my youth up: while I suffer your terrors I am distracte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Your fierce wrath goes over me; your terrors have cut me off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y came round about me daily like water; they compassed me about togeth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Lover and friend have you put far from me, and mine acquaintance into darknes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இரட்சிப்பின் தேவனாகிய கர்த்தாவே, இரவும் பகலும் உம்மை நோக்கிக் கூப்பி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ிண்ணப்பம் உமது சமுகத்தில் வருவதாக; என் கூப்பிடுதலுக்கு உமது செவியைச் சாய்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த்துமா துக்கத்தால் நிறைந்திருக்கிறது; என் ஜீவன் பாதாளத்திற்குச் சமீபமாய் வ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ுழியில் இறங்குகிறவர்களோடு எண்ணப்பட்டு, பெலனற்ற மனுஷனைப் போல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ித்தவர்களில் ஒருவனைப்போல் நெகிழப்பட்டிருக்கிறேன்; நீர் இனி ஒருபோதும் நினையாதபடி, உமது க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ுப்புண்டுபோய்ப் பிரேதக்குழிகளிலே கிடக்கிறவர்களைப் போல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ப் பாதாளக்குழியிலும் இருளிலும் ஆழங்களிலும் வை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கோபம் என்னை இருத்துகிறது; உம்முடைய அலைகளெல்லாவற்றினாலும் என்னை வருத்தப்படுத்த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க்கு அறிமுகமானவர்களை எனக்குத் தூரமாக விலக்கி, அவர்களுக்கு என்னை அருவருப்பாக்கினார்; நான் வெள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ப்படக் கூடாதபடி அடைபட்ட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க்கத்தினால் என் கண் தொய்ந்துபோயிற்று; கர்த்தாவே, அநுதினமும் நான் உம்மை நோக்கிக் கூப்பி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க்கு நேராக என் கைகளை விர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ர்களுக்கு அதிசயங்களைச் செய்வீரோ? செத்துப்போன வீரர் எழுந்து உம்மைத் துதிப்பார்களோ?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ேதக்குழியில் உமது கிருபையும் அழிவில் உமது உண்மையும் விவரிக்கப்பட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ுளில் உமது அதிசயங்களும், மறதியின் பூமியில் உமது நீதியும் அறியப்பட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, கர்த்தாவே, உம்மை நோக்கிக் கூப்பிடுகிறேன்; காலையிலே என் விண்ணப்பம் உமக்கு முன்பாக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ஏன் என் ஆத்துமாவைத் தள்ளிவிடுகிறீர்? ஏன் உமது முகத்தை எனக்கு மறைக்கிறீ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ுவயதுமுதல் நான் சிறுமைப்பட்டவனும் மாண்டுபோகிறவனுமாயிருக்கிறேன்; உம்மால் வரும் திகில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மேல் சுமந்திருக்கிறது, நான் மனங்கலங்க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எரிச்சல்கள் என்மேல் புரண்டுபோகிறது; உம்முடைய பயங்கரங்கள் என்னை அதம்பண்ண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நாடோறும் தண்ணீரைப்போல் என்னைச் சூழ்ந்து, ஏகமாய் என்னை வளைந்துகொள்ள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நேகிதனையும் தோழனையும் எனக்குத் தூரமாக விலக்கினீர்; எனக்கு அறிமுகமானவர்கள் மறைந்து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2026-09-17T05:44:19Z</dcterms:created>
  <dcterms:modified xsi:type="dcterms:W3CDTF">2026-09-17T05:44:19Z</dcterms:modified>
  <dc:title>சங்கீதம் : 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